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256" r:id="rId3"/>
    <p:sldId id="340" r:id="rId4"/>
    <p:sldId id="317" r:id="rId6"/>
    <p:sldId id="356" r:id="rId7"/>
    <p:sldId id="357" r:id="rId8"/>
    <p:sldId id="311" r:id="rId9"/>
    <p:sldId id="368" r:id="rId10"/>
    <p:sldId id="315" r:id="rId11"/>
    <p:sldId id="314" r:id="rId12"/>
    <p:sldId id="355" r:id="rId13"/>
    <p:sldId id="354" r:id="rId14"/>
    <p:sldId id="353" r:id="rId15"/>
    <p:sldId id="332" r:id="rId16"/>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77" d="100"/>
          <a:sy n="77" d="100"/>
        </p:scale>
        <p:origin x="65" y="1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16.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endParaRPr lang="zh-CN" altLang="en-US"/>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zh-CN" altLang="en-US"/>
              <a:t>单击此处编辑母版标题样式</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zh-CN" altLang="en-US"/>
              <a:t>单击此处编辑母版标题样式</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1EFFA135-161B-4BCE-850B-370E2BD70704}"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FE8D7CD0-91BB-449A-B00B-FCE2EF1FC812}" type="slidenum">
              <a:rPr lang="zh-CN" altLang="en-US"/>
            </a:fld>
            <a:endParaRPr lang="zh-CN" altLang="en-US" sz="1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zh-CN" altLang="en-US"/>
              <a:t>单击此处编辑母版标题样式</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4.png"/><Relationship Id="rId2" Type="http://schemas.openxmlformats.org/officeDocument/2006/relationships/slideLayout" Target="../slideLayouts/slideLayout2.xml"/><Relationship Id="rId19" Type="http://schemas.openxmlformats.org/officeDocument/2006/relationships/image" Target="../media/image3.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xml"/><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 Target="slide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1.xml"/><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9" Type="http://schemas.openxmlformats.org/officeDocument/2006/relationships/slide" Target="slide8.xml"/><Relationship Id="rId8" Type="http://schemas.openxmlformats.org/officeDocument/2006/relationships/image" Target="../media/image15.png"/><Relationship Id="rId7" Type="http://schemas.openxmlformats.org/officeDocument/2006/relationships/slide" Target="slide9.xml"/><Relationship Id="rId6" Type="http://schemas.openxmlformats.org/officeDocument/2006/relationships/image" Target="../media/image14.png"/><Relationship Id="rId5" Type="http://schemas.openxmlformats.org/officeDocument/2006/relationships/slide" Target="slide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6" Type="http://schemas.openxmlformats.org/officeDocument/2006/relationships/slideLayout" Target="../slideLayouts/slideLayout7.xml"/><Relationship Id="rId15" Type="http://schemas.openxmlformats.org/officeDocument/2006/relationships/image" Target="../media/image9.png"/><Relationship Id="rId14"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8.jpe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slide" Target="slide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slide" Target="slide1.xml"/><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tags" Target="../tags/tag2.xml"/><Relationship Id="rId7" Type="http://schemas.openxmlformats.org/officeDocument/2006/relationships/image" Target="../media/image23.jpeg"/><Relationship Id="rId6"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 Target="slide3.xml"/><Relationship Id="rId3" Type="http://schemas.openxmlformats.org/officeDocument/2006/relationships/image" Target="../media/image13.png"/><Relationship Id="rId2" Type="http://schemas.openxmlformats.org/officeDocument/2006/relationships/slide" Target="slide1.xml"/><Relationship Id="rId16" Type="http://schemas.openxmlformats.org/officeDocument/2006/relationships/slideLayout" Target="../slideLayouts/slideLayout7.xml"/><Relationship Id="rId15" Type="http://schemas.openxmlformats.org/officeDocument/2006/relationships/image" Target="../media/image27.jpeg"/><Relationship Id="rId14" Type="http://schemas.openxmlformats.org/officeDocument/2006/relationships/tags" Target="../tags/tag5.xml"/><Relationship Id="rId13" Type="http://schemas.openxmlformats.org/officeDocument/2006/relationships/image" Target="../media/image26.jpeg"/><Relationship Id="rId12" Type="http://schemas.openxmlformats.org/officeDocument/2006/relationships/tags" Target="../tags/tag4.xml"/><Relationship Id="rId11" Type="http://schemas.openxmlformats.org/officeDocument/2006/relationships/image" Target="../media/image25.jpeg"/><Relationship Id="rId10" Type="http://schemas.openxmlformats.org/officeDocument/2006/relationships/tags" Target="../tags/tag3.xml"/><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tags" Target="../tags/tag9.xml"/><Relationship Id="rId7" Type="http://schemas.openxmlformats.org/officeDocument/2006/relationships/image" Target="../media/image31.jpeg"/><Relationship Id="rId6" Type="http://schemas.openxmlformats.org/officeDocument/2006/relationships/tags" Target="../tags/tag8.xml"/><Relationship Id="rId5" Type="http://schemas.openxmlformats.org/officeDocument/2006/relationships/image" Target="../media/image30.jpeg"/><Relationship Id="rId4" Type="http://schemas.openxmlformats.org/officeDocument/2006/relationships/tags" Target="../tags/tag7.xml"/><Relationship Id="rId3" Type="http://schemas.openxmlformats.org/officeDocument/2006/relationships/image" Target="../media/image29.jpeg"/><Relationship Id="rId2" Type="http://schemas.openxmlformats.org/officeDocument/2006/relationships/image" Target="../media/image28.jpeg"/><Relationship Id="rId14" Type="http://schemas.openxmlformats.org/officeDocument/2006/relationships/slideLayout" Target="../slideLayouts/slideLayout7.xml"/><Relationship Id="rId13" Type="http://schemas.openxmlformats.org/officeDocument/2006/relationships/image" Target="../media/image34.jpeg"/><Relationship Id="rId12" Type="http://schemas.openxmlformats.org/officeDocument/2006/relationships/tags" Target="../tags/tag11.xml"/><Relationship Id="rId11" Type="http://schemas.openxmlformats.org/officeDocument/2006/relationships/image" Target="../media/image33.jpeg"/><Relationship Id="rId10" Type="http://schemas.openxmlformats.org/officeDocument/2006/relationships/tags" Target="../tags/tag10.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slide" Target="slide1.xml"/><Relationship Id="rId2" Type="http://schemas.openxmlformats.org/officeDocument/2006/relationships/image" Target="../media/image20.png"/><Relationship Id="rId1" Type="http://schemas.openxmlformats.org/officeDocument/2006/relationships/image" Target="../media/image35.jpeg"/></Relationships>
</file>

<file path=ppt/slides/_rels/slide8.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tags" Target="../tags/tag14.xml"/><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tags" Target="../tags/tag13.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0" Type="http://schemas.openxmlformats.org/officeDocument/2006/relationships/slideLayout" Target="../slideLayouts/slideLayout7.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65400" y="-71120"/>
            <a:ext cx="6815455" cy="1515745"/>
          </a:xfrm>
        </p:spPr>
        <p:txBody>
          <a:bodyPr/>
          <a:lstStyle/>
          <a:p>
            <a:r>
              <a:rPr lang="zh-CN" altLang="en-US" sz="6600" b="1" dirty="0" smtClean="0">
                <a:effectLst>
                  <a:glow rad="139700">
                    <a:schemeClr val="accent1">
                      <a:satMod val="175000"/>
                      <a:alpha val="40000"/>
                    </a:schemeClr>
                  </a:glow>
                </a:effectLst>
                <a:sym typeface="+mn-ea"/>
              </a:rPr>
              <a:t>飞</a:t>
            </a:r>
            <a:r>
              <a:rPr lang="zh-CN" altLang="en-US" sz="6600" b="1" dirty="0">
                <a:effectLst>
                  <a:glow rad="139700">
                    <a:schemeClr val="accent1">
                      <a:satMod val="175000"/>
                      <a:alpha val="40000"/>
                    </a:schemeClr>
                  </a:glow>
                </a:effectLst>
                <a:sym typeface="+mn-ea"/>
              </a:rPr>
              <a:t>跃琳</a:t>
            </a:r>
            <a:r>
              <a:rPr lang="zh-CN" altLang="en-US" sz="6600" b="1" dirty="0" smtClean="0">
                <a:effectLst>
                  <a:glow rad="139700">
                    <a:schemeClr val="accent1">
                      <a:satMod val="175000"/>
                      <a:alpha val="40000"/>
                    </a:schemeClr>
                  </a:glow>
                </a:effectLst>
                <a:sym typeface="+mn-ea"/>
              </a:rPr>
              <a:t>琅山</a:t>
            </a:r>
            <a:endParaRPr lang="zh-CN" altLang="en-US" sz="6600" b="1" dirty="0">
              <a:solidFill>
                <a:srgbClr val="FF0000"/>
              </a:solidFill>
              <a:latin typeface="微软雅黑" panose="020B0503020204020204" charset="-122"/>
              <a:ea typeface="微软雅黑" panose="020B0503020204020204" charset="-122"/>
            </a:endParaRPr>
          </a:p>
        </p:txBody>
      </p:sp>
      <p:sp>
        <p:nvSpPr>
          <p:cNvPr id="3" name="副标题 2"/>
          <p:cNvSpPr>
            <a:spLocks noGrp="1"/>
          </p:cNvSpPr>
          <p:nvPr>
            <p:ph type="subTitle" idx="1"/>
          </p:nvPr>
        </p:nvSpPr>
        <p:spPr>
          <a:xfrm>
            <a:off x="2692400" y="1574800"/>
            <a:ext cx="6815455" cy="1320800"/>
          </a:xfrm>
        </p:spPr>
        <p:txBody>
          <a:bodyPr>
            <a:normAutofit/>
          </a:bodyPr>
          <a:lstStyle/>
          <a:p>
            <a:r>
              <a:rPr lang="en-US" altLang="zh-CN" sz="3200" b="1" dirty="0"/>
              <a:t>---</a:t>
            </a:r>
            <a:r>
              <a:rPr lang="zh-CN" altLang="en-US" sz="3200" b="1" dirty="0"/>
              <a:t>农村事实孤儿关爱陪伴成长助学</a:t>
            </a:r>
            <a:endParaRPr lang="zh-CN" altLang="en-US" sz="3200" b="1" dirty="0"/>
          </a:p>
        </p:txBody>
      </p:sp>
      <p:sp>
        <p:nvSpPr>
          <p:cNvPr id="4" name="文本框 3"/>
          <p:cNvSpPr txBox="1"/>
          <p:nvPr/>
        </p:nvSpPr>
        <p:spPr>
          <a:xfrm>
            <a:off x="2647315" y="2134235"/>
            <a:ext cx="7071360" cy="3107690"/>
          </a:xfrm>
          <a:prstGeom prst="rect">
            <a:avLst/>
          </a:prstGeom>
          <a:noFill/>
        </p:spPr>
        <p:txBody>
          <a:bodyPr wrap="square" rtlCol="0" anchor="t">
            <a:spAutoFit/>
          </a:bodyPr>
          <a:p>
            <a:r>
              <a:rPr lang="en-US" altLang="zh-CN"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      </a:t>
            </a:r>
            <a:r>
              <a:rPr lang="zh-CN" altLang="en-US"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协会从</a:t>
            </a:r>
            <a:r>
              <a:rPr lang="en-US" altLang="zh-CN"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2020</a:t>
            </a:r>
            <a:r>
              <a:rPr lang="zh-CN" altLang="en-US"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年开始，针对</a:t>
            </a:r>
            <a:r>
              <a:rPr lang="zh-CN" altLang="en-US"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贫困乡村的特困残缺家庭儿童、农村被遗弃和单亲特困家庭儿童、农村重特大疾病及服刑人员特困家庭儿童开展</a:t>
            </a:r>
            <a:r>
              <a:rPr lang="zh-CN" altLang="zh-CN"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的</a:t>
            </a:r>
            <a:r>
              <a:rPr lang="zh-CN" altLang="zh-CN" sz="28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一个长</a:t>
            </a:r>
            <a:r>
              <a:rPr lang="zh-CN" altLang="zh-CN"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期关爱</a:t>
            </a:r>
            <a:r>
              <a:rPr lang="zh-CN" altLang="en-US"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陪伴</a:t>
            </a:r>
            <a:r>
              <a:rPr lang="zh-CN" altLang="zh-CN"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助学成长</a:t>
            </a:r>
            <a:r>
              <a:rPr lang="zh-CN" altLang="zh-CN" sz="28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项目</a:t>
            </a:r>
            <a:r>
              <a:rPr lang="zh-CN" altLang="en-US"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。项目以事实孤儿完成学业成长成为社会有用人才为目标，给予孩子日常生活、学习、成长</a:t>
            </a:r>
            <a:r>
              <a:rPr lang="zh-CN" altLang="en-US"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多维度持续的关爱陪伴支持项目</a:t>
            </a:r>
            <a:r>
              <a:rPr lang="en-US" altLang="zh-CN"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 </a:t>
            </a:r>
            <a:endParaRPr lang="en-US" altLang="zh-CN" sz="28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p:cNvPicPr>
            <a:picLocks noChangeAspect="1"/>
          </p:cNvPicPr>
          <p:nvPr/>
        </p:nvPicPr>
        <p:blipFill>
          <a:blip r:embed="rId1"/>
          <a:stretch>
            <a:fillRect/>
          </a:stretch>
        </p:blipFill>
        <p:spPr>
          <a:xfrm>
            <a:off x="710565" y="628015"/>
            <a:ext cx="1147445" cy="1376680"/>
          </a:xfrm>
          <a:prstGeom prst="ellipse">
            <a:avLst/>
          </a:prstGeom>
          <a:noFill/>
          <a:ln>
            <a:noFill/>
          </a:ln>
        </p:spPr>
      </p:pic>
      <p:pic>
        <p:nvPicPr>
          <p:cNvPr id="15" name="图片 3"/>
          <p:cNvPicPr>
            <a:picLocks noChangeAspect="1"/>
          </p:cNvPicPr>
          <p:nvPr/>
        </p:nvPicPr>
        <p:blipFill>
          <a:blip r:embed="rId2"/>
          <a:stretch>
            <a:fillRect/>
          </a:stretch>
        </p:blipFill>
        <p:spPr>
          <a:xfrm>
            <a:off x="10291445" y="706120"/>
            <a:ext cx="1268095" cy="1384935"/>
          </a:xfrm>
          <a:prstGeom prst="ellipse">
            <a:avLst/>
          </a:prstGeom>
        </p:spPr>
      </p:pic>
      <p:pic>
        <p:nvPicPr>
          <p:cNvPr id="16" name="图片 2"/>
          <p:cNvPicPr>
            <a:picLocks noChangeAspect="1"/>
          </p:cNvPicPr>
          <p:nvPr/>
        </p:nvPicPr>
        <p:blipFill>
          <a:blip r:embed="rId3"/>
          <a:stretch>
            <a:fillRect/>
          </a:stretch>
        </p:blipFill>
        <p:spPr>
          <a:xfrm>
            <a:off x="579120" y="4653915"/>
            <a:ext cx="1161415" cy="1546860"/>
          </a:xfrm>
          <a:prstGeom prst="ellipse">
            <a:avLst/>
          </a:prstGeom>
          <a:noFill/>
          <a:ln>
            <a:noFill/>
          </a:ln>
        </p:spPr>
      </p:pic>
      <p:pic>
        <p:nvPicPr>
          <p:cNvPr id="21" name="图片 27"/>
          <p:cNvPicPr>
            <a:picLocks noChangeAspect="1"/>
          </p:cNvPicPr>
          <p:nvPr>
            <p:ph idx="1"/>
          </p:nvPr>
        </p:nvPicPr>
        <p:blipFill>
          <a:blip r:embed="rId4"/>
          <a:stretch>
            <a:fillRect/>
          </a:stretch>
        </p:blipFill>
        <p:spPr>
          <a:xfrm>
            <a:off x="10249535" y="4653915"/>
            <a:ext cx="1310005" cy="1548765"/>
          </a:xfrm>
          <a:prstGeom prst="ellipse">
            <a:avLst/>
          </a:prstGeom>
          <a:noFill/>
          <a:ln>
            <a:noFill/>
          </a:ln>
        </p:spPr>
      </p:pic>
      <p:sp>
        <p:nvSpPr>
          <p:cNvPr id="3" name="文本框 2"/>
          <p:cNvSpPr txBox="1"/>
          <p:nvPr/>
        </p:nvSpPr>
        <p:spPr>
          <a:xfrm>
            <a:off x="1617980" y="381000"/>
            <a:ext cx="8959215" cy="5241290"/>
          </a:xfrm>
          <a:prstGeom prst="rect">
            <a:avLst/>
          </a:prstGeom>
          <a:noFill/>
        </p:spPr>
        <p:txBody>
          <a:bodyPr wrap="square" rtlCol="0" anchor="t">
            <a:noAutofit/>
          </a:bodyPr>
          <a:p>
            <a:pPr algn="l">
              <a:lnSpc>
                <a:spcPct val="150000"/>
              </a:lnSpc>
            </a:pPr>
            <a:r>
              <a:rPr lang="en-US" altLang="zh-CN" sz="3200" b="1" dirty="0">
                <a:solidFill>
                  <a:srgbClr val="C00000"/>
                </a:solidFill>
                <a:latin typeface="方正舒体" panose="02010601030101010101" pitchFamily="2" charset="-122"/>
                <a:ea typeface="方正舒体" panose="02010601030101010101" pitchFamily="2" charset="-122"/>
                <a:sym typeface="+mn-ea"/>
              </a:rPr>
              <a:t>           </a:t>
            </a:r>
            <a:r>
              <a:rPr lang="zh-CN" altLang="en-US" sz="3600" b="1" dirty="0">
                <a:solidFill>
                  <a:srgbClr val="C00000"/>
                </a:solidFill>
                <a:latin typeface="方正舒体" panose="02010601030101010101" pitchFamily="2" charset="-122"/>
                <a:ea typeface="方正舒体" panose="02010601030101010101" pitchFamily="2" charset="-122"/>
                <a:sym typeface="+mn-ea"/>
              </a:rPr>
              <a:t>十三年的收获与小结</a:t>
            </a:r>
            <a:endParaRPr lang="zh-CN" altLang="en-US" sz="3200" b="1" dirty="0">
              <a:solidFill>
                <a:srgbClr val="C00000"/>
              </a:solidFill>
              <a:latin typeface="方正舒体" panose="02010601030101010101" pitchFamily="2" charset="-122"/>
              <a:ea typeface="方正舒体" panose="02010601030101010101" pitchFamily="2" charset="-122"/>
              <a:sym typeface="+mn-ea"/>
            </a:endParaRPr>
          </a:p>
          <a:p>
            <a:pPr algn="l">
              <a:lnSpc>
                <a:spcPct val="150000"/>
              </a:lnSpc>
            </a:pP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     </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自</a:t>
            </a: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2010</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年开始的乡村特困事实孤儿关爱陪伴助学项目在协会广泛持续社会倡导和有效组织下，来自国际国内四家公益基金会和</a:t>
            </a: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100</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多位爱心人士持续参与稳定支持下，我们的乡村特困事实孤儿关爱陪伴</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助学项目持续累计助学</a:t>
            </a: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803</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名乡村特困儿童，其中</a:t>
            </a: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549</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名完成学业。目前常年项目助学特困学生在</a:t>
            </a: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250</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名左右，累计组织社会公益助学资金1733万元。助学学生中有</a:t>
            </a: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 52 </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位拿到学士学位；有被全国评选为最美孝心少年；有获得县级高考状元的；有毕业工作后参与助学的；项目大学生大多数都自愿回乡参与对项目小学生的夏令营志愿服务活动</a:t>
            </a:r>
            <a:r>
              <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rPr>
              <a:t> </a:t>
            </a:r>
            <a:endPar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sym typeface="+mn-ea"/>
            </a:endParaRPr>
          </a:p>
        </p:txBody>
      </p:sp>
      <p:pic>
        <p:nvPicPr>
          <p:cNvPr id="6" name="图片 5"/>
          <p:cNvPicPr>
            <a:picLocks noChangeAspect="1"/>
          </p:cNvPicPr>
          <p:nvPr/>
        </p:nvPicPr>
        <p:blipFill>
          <a:blip r:embed="rId5"/>
          <a:stretch>
            <a:fillRect/>
          </a:stretch>
        </p:blipFill>
        <p:spPr>
          <a:xfrm>
            <a:off x="10378440" y="2901950"/>
            <a:ext cx="1283970" cy="1082040"/>
          </a:xfrm>
          <a:prstGeom prst="ellipse">
            <a:avLst/>
          </a:prstGeom>
        </p:spPr>
      </p:pic>
      <p:pic>
        <p:nvPicPr>
          <p:cNvPr id="7" name="图片 6"/>
          <p:cNvPicPr>
            <a:picLocks noChangeAspect="1"/>
          </p:cNvPicPr>
          <p:nvPr/>
        </p:nvPicPr>
        <p:blipFill>
          <a:blip r:embed="rId6"/>
          <a:stretch>
            <a:fillRect/>
          </a:stretch>
        </p:blipFill>
        <p:spPr>
          <a:xfrm>
            <a:off x="456565" y="3020060"/>
            <a:ext cx="1283970" cy="963930"/>
          </a:xfrm>
          <a:prstGeom prst="ellipse">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143339" y="4953805"/>
            <a:ext cx="109452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2264633" y="3084989"/>
            <a:ext cx="791881" cy="1167399"/>
          </a:xfrm>
          <a:prstGeom prst="straightConnector1">
            <a:avLst/>
          </a:prstGeom>
          <a:ln>
            <a:solidFill>
              <a:schemeClr val="tx1">
                <a:lumMod val="50000"/>
                <a:lumOff val="50000"/>
              </a:schemeClr>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5138999" y="4142149"/>
            <a:ext cx="392961" cy="174097"/>
            <a:chOff x="3333510" y="2858948"/>
            <a:chExt cx="2743199" cy="1620455"/>
          </a:xfrm>
          <a:solidFill>
            <a:schemeClr val="tx1">
              <a:lumMod val="50000"/>
              <a:lumOff val="50000"/>
            </a:schemeClr>
          </a:solidFill>
        </p:grpSpPr>
        <p:sp>
          <p:nvSpPr>
            <p:cNvPr id="46" name="任意多边形 45"/>
            <p:cNvSpPr/>
            <p:nvPr/>
          </p:nvSpPr>
          <p:spPr>
            <a:xfrm>
              <a:off x="3333510" y="2951544"/>
              <a:ext cx="822541" cy="1487716"/>
            </a:xfrm>
            <a:custGeom>
              <a:avLst/>
              <a:gdLst>
                <a:gd name="connsiteX0" fmla="*/ 0 w 810228"/>
                <a:gd name="connsiteY0" fmla="*/ 0 h 1481560"/>
                <a:gd name="connsiteX1" fmla="*/ 810228 w 810228"/>
                <a:gd name="connsiteY1" fmla="*/ 590309 h 1481560"/>
                <a:gd name="connsiteX2" fmla="*/ 23150 w 810228"/>
                <a:gd name="connsiteY2" fmla="*/ 1481560 h 1481560"/>
                <a:gd name="connsiteX3" fmla="*/ 0 w 810228"/>
                <a:gd name="connsiteY3" fmla="*/ 0 h 1481560"/>
                <a:gd name="connsiteX0-1" fmla="*/ 0 w 822541"/>
                <a:gd name="connsiteY0-2" fmla="*/ 0 h 1481560"/>
                <a:gd name="connsiteX1-3" fmla="*/ 822541 w 822541"/>
                <a:gd name="connsiteY1-4" fmla="*/ 608778 h 1481560"/>
                <a:gd name="connsiteX2-5" fmla="*/ 23150 w 822541"/>
                <a:gd name="connsiteY2-6" fmla="*/ 1481560 h 1481560"/>
                <a:gd name="connsiteX3-7" fmla="*/ 0 w 822541"/>
                <a:gd name="connsiteY3-8" fmla="*/ 0 h 1481560"/>
                <a:gd name="connsiteX0-9" fmla="*/ 0 w 822541"/>
                <a:gd name="connsiteY0-10" fmla="*/ 0 h 1487716"/>
                <a:gd name="connsiteX1-11" fmla="*/ 822541 w 822541"/>
                <a:gd name="connsiteY1-12" fmla="*/ 608778 h 1487716"/>
                <a:gd name="connsiteX2-13" fmla="*/ 4681 w 822541"/>
                <a:gd name="connsiteY2-14" fmla="*/ 1487716 h 1487716"/>
                <a:gd name="connsiteX3-15" fmla="*/ 0 w 822541"/>
                <a:gd name="connsiteY3-16" fmla="*/ 0 h 1487716"/>
              </a:gdLst>
              <a:ahLst/>
              <a:cxnLst>
                <a:cxn ang="0">
                  <a:pos x="connsiteX0-1" y="connsiteY0-2"/>
                </a:cxn>
                <a:cxn ang="0">
                  <a:pos x="connsiteX1-3" y="connsiteY1-4"/>
                </a:cxn>
                <a:cxn ang="0">
                  <a:pos x="connsiteX2-5" y="connsiteY2-6"/>
                </a:cxn>
                <a:cxn ang="0">
                  <a:pos x="connsiteX3-7" y="connsiteY3-8"/>
                </a:cxn>
              </a:cxnLst>
              <a:rect l="l" t="t" r="r" b="b"/>
              <a:pathLst>
                <a:path w="822541" h="1487716">
                  <a:moveTo>
                    <a:pt x="0" y="0"/>
                  </a:moveTo>
                  <a:lnTo>
                    <a:pt x="822541" y="608778"/>
                  </a:lnTo>
                  <a:lnTo>
                    <a:pt x="4681" y="1487716"/>
                  </a:lnTo>
                  <a:cubicBezTo>
                    <a:pt x="3121" y="991811"/>
                    <a:pt x="1560" y="495905"/>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9" name="任意多边形 48"/>
            <p:cNvSpPr/>
            <p:nvPr/>
          </p:nvSpPr>
          <p:spPr>
            <a:xfrm>
              <a:off x="3387439" y="2858948"/>
              <a:ext cx="2672277" cy="972273"/>
            </a:xfrm>
            <a:custGeom>
              <a:avLst/>
              <a:gdLst>
                <a:gd name="connsiteX0" fmla="*/ 0 w 2696901"/>
                <a:gd name="connsiteY0" fmla="*/ 0 h 995423"/>
                <a:gd name="connsiteX1" fmla="*/ 1365813 w 2696901"/>
                <a:gd name="connsiteY1" fmla="*/ 995423 h 995423"/>
                <a:gd name="connsiteX2" fmla="*/ 2696901 w 2696901"/>
                <a:gd name="connsiteY2" fmla="*/ 23150 h 995423"/>
                <a:gd name="connsiteX3" fmla="*/ 0 w 2696901"/>
                <a:gd name="connsiteY3" fmla="*/ 0 h 995423"/>
                <a:gd name="connsiteX0-1" fmla="*/ 0 w 2672277"/>
                <a:gd name="connsiteY0-2" fmla="*/ 1475 h 972273"/>
                <a:gd name="connsiteX1-3" fmla="*/ 1341189 w 2672277"/>
                <a:gd name="connsiteY1-4" fmla="*/ 972273 h 972273"/>
                <a:gd name="connsiteX2-5" fmla="*/ 2672277 w 2672277"/>
                <a:gd name="connsiteY2-6" fmla="*/ 0 h 972273"/>
                <a:gd name="connsiteX3-7" fmla="*/ 0 w 2672277"/>
                <a:gd name="connsiteY3-8" fmla="*/ 1475 h 972273"/>
              </a:gdLst>
              <a:ahLst/>
              <a:cxnLst>
                <a:cxn ang="0">
                  <a:pos x="connsiteX0-1" y="connsiteY0-2"/>
                </a:cxn>
                <a:cxn ang="0">
                  <a:pos x="connsiteX1-3" y="connsiteY1-4"/>
                </a:cxn>
                <a:cxn ang="0">
                  <a:pos x="connsiteX2-5" y="connsiteY2-6"/>
                </a:cxn>
                <a:cxn ang="0">
                  <a:pos x="connsiteX3-7" y="connsiteY3-8"/>
                </a:cxn>
              </a:cxnLst>
              <a:rect l="l" t="t" r="r" b="b"/>
              <a:pathLst>
                <a:path w="2672277" h="972273">
                  <a:moveTo>
                    <a:pt x="0" y="1475"/>
                  </a:moveTo>
                  <a:lnTo>
                    <a:pt x="1341189" y="972273"/>
                  </a:lnTo>
                  <a:lnTo>
                    <a:pt x="2672277" y="0"/>
                  </a:lnTo>
                  <a:lnTo>
                    <a:pt x="0" y="14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0" name="任意多边形 49"/>
            <p:cNvSpPr/>
            <p:nvPr/>
          </p:nvSpPr>
          <p:spPr>
            <a:xfrm>
              <a:off x="5283475" y="3011631"/>
              <a:ext cx="793234" cy="1421473"/>
            </a:xfrm>
            <a:custGeom>
              <a:avLst/>
              <a:gdLst>
                <a:gd name="connsiteX0" fmla="*/ 810228 w 810228"/>
                <a:gd name="connsiteY0" fmla="*/ 0 h 1458410"/>
                <a:gd name="connsiteX1" fmla="*/ 0 w 810228"/>
                <a:gd name="connsiteY1" fmla="*/ 567159 h 1458410"/>
                <a:gd name="connsiteX2" fmla="*/ 787078 w 810228"/>
                <a:gd name="connsiteY2" fmla="*/ 1458410 h 1458410"/>
                <a:gd name="connsiteX3" fmla="*/ 810228 w 810228"/>
                <a:gd name="connsiteY3" fmla="*/ 0 h 1458410"/>
                <a:gd name="connsiteX0-1" fmla="*/ 785603 w 785603"/>
                <a:gd name="connsiteY0-2" fmla="*/ 0 h 1458410"/>
                <a:gd name="connsiteX1-3" fmla="*/ 0 w 785603"/>
                <a:gd name="connsiteY1-4" fmla="*/ 585628 h 1458410"/>
                <a:gd name="connsiteX2-5" fmla="*/ 762453 w 785603"/>
                <a:gd name="connsiteY2-6" fmla="*/ 1458410 h 1458410"/>
                <a:gd name="connsiteX3-7" fmla="*/ 785603 w 785603"/>
                <a:gd name="connsiteY3-8" fmla="*/ 0 h 1458410"/>
                <a:gd name="connsiteX0-9" fmla="*/ 816384 w 816384"/>
                <a:gd name="connsiteY0-10" fmla="*/ 0 h 1458410"/>
                <a:gd name="connsiteX1-11" fmla="*/ 0 w 816384"/>
                <a:gd name="connsiteY1-12" fmla="*/ 604097 h 1458410"/>
                <a:gd name="connsiteX2-13" fmla="*/ 793234 w 816384"/>
                <a:gd name="connsiteY2-14" fmla="*/ 1458410 h 1458410"/>
                <a:gd name="connsiteX3-15" fmla="*/ 816384 w 816384"/>
                <a:gd name="connsiteY3-16" fmla="*/ 0 h 1458410"/>
                <a:gd name="connsiteX0-17" fmla="*/ 791759 w 793234"/>
                <a:gd name="connsiteY0-18" fmla="*/ 0 h 1421473"/>
                <a:gd name="connsiteX1-19" fmla="*/ 0 w 793234"/>
                <a:gd name="connsiteY1-20" fmla="*/ 567160 h 1421473"/>
                <a:gd name="connsiteX2-21" fmla="*/ 793234 w 793234"/>
                <a:gd name="connsiteY2-22" fmla="*/ 1421473 h 1421473"/>
                <a:gd name="connsiteX3-23" fmla="*/ 791759 w 793234"/>
                <a:gd name="connsiteY3-24" fmla="*/ 0 h 1421473"/>
              </a:gdLst>
              <a:ahLst/>
              <a:cxnLst>
                <a:cxn ang="0">
                  <a:pos x="connsiteX0-1" y="connsiteY0-2"/>
                </a:cxn>
                <a:cxn ang="0">
                  <a:pos x="connsiteX1-3" y="connsiteY1-4"/>
                </a:cxn>
                <a:cxn ang="0">
                  <a:pos x="connsiteX2-5" y="connsiteY2-6"/>
                </a:cxn>
                <a:cxn ang="0">
                  <a:pos x="connsiteX3-7" y="connsiteY3-8"/>
                </a:cxn>
              </a:cxnLst>
              <a:rect l="l" t="t" r="r" b="b"/>
              <a:pathLst>
                <a:path w="793234" h="1421473">
                  <a:moveTo>
                    <a:pt x="791759" y="0"/>
                  </a:moveTo>
                  <a:lnTo>
                    <a:pt x="0" y="567160"/>
                  </a:lnTo>
                  <a:lnTo>
                    <a:pt x="793234" y="1421473"/>
                  </a:lnTo>
                  <a:cubicBezTo>
                    <a:pt x="792742" y="947649"/>
                    <a:pt x="792251" y="473824"/>
                    <a:pt x="79175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1" name="任意多边形 50"/>
            <p:cNvSpPr/>
            <p:nvPr/>
          </p:nvSpPr>
          <p:spPr>
            <a:xfrm>
              <a:off x="3483980" y="3634451"/>
              <a:ext cx="2500131" cy="844952"/>
            </a:xfrm>
            <a:custGeom>
              <a:avLst/>
              <a:gdLst>
                <a:gd name="connsiteX0" fmla="*/ 752354 w 2500131"/>
                <a:gd name="connsiteY0" fmla="*/ 0 h 844952"/>
                <a:gd name="connsiteX1" fmla="*/ 1250066 w 2500131"/>
                <a:gd name="connsiteY1" fmla="*/ 324091 h 844952"/>
                <a:gd name="connsiteX2" fmla="*/ 1701478 w 2500131"/>
                <a:gd name="connsiteY2" fmla="*/ 0 h 844952"/>
                <a:gd name="connsiteX3" fmla="*/ 2500131 w 2500131"/>
                <a:gd name="connsiteY3" fmla="*/ 844952 h 844952"/>
                <a:gd name="connsiteX4" fmla="*/ 0 w 2500131"/>
                <a:gd name="connsiteY4" fmla="*/ 833377 h 844952"/>
                <a:gd name="connsiteX5" fmla="*/ 752354 w 2500131"/>
                <a:gd name="connsiteY5" fmla="*/ 0 h 844952"/>
                <a:gd name="connsiteX0-1" fmla="*/ 752354 w 2500131"/>
                <a:gd name="connsiteY0-2" fmla="*/ 0 h 844952"/>
                <a:gd name="connsiteX1-3" fmla="*/ 1238491 w 2500131"/>
                <a:gd name="connsiteY1-4" fmla="*/ 370390 h 844952"/>
                <a:gd name="connsiteX2-5" fmla="*/ 1701478 w 2500131"/>
                <a:gd name="connsiteY2-6" fmla="*/ 0 h 844952"/>
                <a:gd name="connsiteX3-7" fmla="*/ 2500131 w 2500131"/>
                <a:gd name="connsiteY3-8" fmla="*/ 844952 h 844952"/>
                <a:gd name="connsiteX4-9" fmla="*/ 0 w 2500131"/>
                <a:gd name="connsiteY4-10" fmla="*/ 833377 h 844952"/>
                <a:gd name="connsiteX5-11" fmla="*/ 752354 w 2500131"/>
                <a:gd name="connsiteY5-12" fmla="*/ 0 h 844952"/>
                <a:gd name="connsiteX0-13" fmla="*/ 752354 w 2500131"/>
                <a:gd name="connsiteY0-14" fmla="*/ 0 h 844952"/>
                <a:gd name="connsiteX1-15" fmla="*/ 1238491 w 2500131"/>
                <a:gd name="connsiteY1-16" fmla="*/ 370390 h 844952"/>
                <a:gd name="connsiteX2-17" fmla="*/ 1719947 w 2500131"/>
                <a:gd name="connsiteY2-18" fmla="*/ 0 h 844952"/>
                <a:gd name="connsiteX3-19" fmla="*/ 2500131 w 2500131"/>
                <a:gd name="connsiteY3-20" fmla="*/ 844952 h 844952"/>
                <a:gd name="connsiteX4-21" fmla="*/ 0 w 2500131"/>
                <a:gd name="connsiteY4-22" fmla="*/ 833377 h 844952"/>
                <a:gd name="connsiteX5-23" fmla="*/ 752354 w 2500131"/>
                <a:gd name="connsiteY5-24" fmla="*/ 0 h 844952"/>
                <a:gd name="connsiteX0-25" fmla="*/ 752354 w 2500131"/>
                <a:gd name="connsiteY0-26" fmla="*/ 0 h 844952"/>
                <a:gd name="connsiteX1-27" fmla="*/ 1238491 w 2500131"/>
                <a:gd name="connsiteY1-28" fmla="*/ 333453 h 844952"/>
                <a:gd name="connsiteX2-29" fmla="*/ 1719947 w 2500131"/>
                <a:gd name="connsiteY2-30" fmla="*/ 0 h 844952"/>
                <a:gd name="connsiteX3-31" fmla="*/ 2500131 w 2500131"/>
                <a:gd name="connsiteY3-32" fmla="*/ 844952 h 844952"/>
                <a:gd name="connsiteX4-33" fmla="*/ 0 w 2500131"/>
                <a:gd name="connsiteY4-34" fmla="*/ 833377 h 844952"/>
                <a:gd name="connsiteX5-35" fmla="*/ 752354 w 2500131"/>
                <a:gd name="connsiteY5-36" fmla="*/ 0 h 8449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00131" h="844952">
                  <a:moveTo>
                    <a:pt x="752354" y="0"/>
                  </a:moveTo>
                  <a:lnTo>
                    <a:pt x="1238491" y="333453"/>
                  </a:lnTo>
                  <a:lnTo>
                    <a:pt x="1719947" y="0"/>
                  </a:lnTo>
                  <a:lnTo>
                    <a:pt x="2500131" y="844952"/>
                  </a:lnTo>
                  <a:lnTo>
                    <a:pt x="0" y="833377"/>
                  </a:lnTo>
                  <a:lnTo>
                    <a:pt x="7523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cxnSp>
        <p:nvCxnSpPr>
          <p:cNvPr id="56" name="直接箭头连接符 55"/>
          <p:cNvCxnSpPr/>
          <p:nvPr/>
        </p:nvCxnSpPr>
        <p:spPr>
          <a:xfrm>
            <a:off x="3740157" y="3138409"/>
            <a:ext cx="1628099" cy="1154687"/>
          </a:xfrm>
          <a:prstGeom prst="straightConnector1">
            <a:avLst/>
          </a:prstGeom>
          <a:ln>
            <a:solidFill>
              <a:schemeClr val="tx1">
                <a:lumMod val="50000"/>
                <a:lumOff val="5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rot="4920664">
            <a:off x="3403859" y="2769271"/>
            <a:ext cx="466773" cy="622364"/>
            <a:chOff x="5513220" y="1954115"/>
            <a:chExt cx="792088" cy="792088"/>
          </a:xfrm>
        </p:grpSpPr>
        <p:sp>
          <p:nvSpPr>
            <p:cNvPr id="57" name="弧形 56"/>
            <p:cNvSpPr/>
            <p:nvPr/>
          </p:nvSpPr>
          <p:spPr>
            <a:xfrm>
              <a:off x="5724128" y="2204864"/>
              <a:ext cx="323997" cy="323997"/>
            </a:xfrm>
            <a:prstGeom prst="arc">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n>
                  <a:solidFill>
                    <a:schemeClr val="tx1">
                      <a:lumMod val="50000"/>
                      <a:lumOff val="50000"/>
                    </a:schemeClr>
                  </a:solidFill>
                </a:ln>
                <a:solidFill>
                  <a:prstClr val="black"/>
                </a:solidFill>
              </a:endParaRPr>
            </a:p>
          </p:txBody>
        </p:sp>
        <p:sp>
          <p:nvSpPr>
            <p:cNvPr id="61" name="弧形 60"/>
            <p:cNvSpPr/>
            <p:nvPr/>
          </p:nvSpPr>
          <p:spPr>
            <a:xfrm>
              <a:off x="5608378" y="2074981"/>
              <a:ext cx="568901" cy="568901"/>
            </a:xfrm>
            <a:prstGeom prst="arc">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n>
                  <a:solidFill>
                    <a:schemeClr val="tx1">
                      <a:lumMod val="50000"/>
                      <a:lumOff val="50000"/>
                    </a:schemeClr>
                  </a:solidFill>
                </a:ln>
                <a:solidFill>
                  <a:prstClr val="black"/>
                </a:solidFill>
              </a:endParaRPr>
            </a:p>
          </p:txBody>
        </p:sp>
        <p:sp>
          <p:nvSpPr>
            <p:cNvPr id="62" name="弧形 61"/>
            <p:cNvSpPr/>
            <p:nvPr/>
          </p:nvSpPr>
          <p:spPr>
            <a:xfrm>
              <a:off x="5513220" y="1954115"/>
              <a:ext cx="792088" cy="792088"/>
            </a:xfrm>
            <a:prstGeom prst="arc">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n>
                  <a:solidFill>
                    <a:schemeClr val="tx1">
                      <a:lumMod val="50000"/>
                      <a:lumOff val="50000"/>
                    </a:schemeClr>
                  </a:solidFill>
                </a:ln>
                <a:solidFill>
                  <a:prstClr val="black"/>
                </a:solidFill>
              </a:endParaRPr>
            </a:p>
          </p:txBody>
        </p:sp>
      </p:grpSp>
      <p:grpSp>
        <p:nvGrpSpPr>
          <p:cNvPr id="5" name="组合 4"/>
          <p:cNvGrpSpPr/>
          <p:nvPr/>
        </p:nvGrpSpPr>
        <p:grpSpPr>
          <a:xfrm>
            <a:off x="6576559" y="4463203"/>
            <a:ext cx="2937511" cy="970274"/>
            <a:chOff x="5208766" y="4463206"/>
            <a:chExt cx="2203133" cy="970274"/>
          </a:xfrm>
        </p:grpSpPr>
        <p:grpSp>
          <p:nvGrpSpPr>
            <p:cNvPr id="2068" name="组合 2067"/>
            <p:cNvGrpSpPr/>
            <p:nvPr/>
          </p:nvGrpSpPr>
          <p:grpSpPr>
            <a:xfrm>
              <a:off x="6099788" y="4463206"/>
              <a:ext cx="477001" cy="473911"/>
              <a:chOff x="6269879" y="1803182"/>
              <a:chExt cx="2017320" cy="2004246"/>
            </a:xfrm>
          </p:grpSpPr>
          <p:sp>
            <p:nvSpPr>
              <p:cNvPr id="2063" name="圆角矩形 2062"/>
              <p:cNvSpPr/>
              <p:nvPr/>
            </p:nvSpPr>
            <p:spPr>
              <a:xfrm>
                <a:off x="6269879" y="2888092"/>
                <a:ext cx="2017320" cy="919336"/>
              </a:xfrm>
              <a:prstGeom prst="roundRect">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2064" name="矩形 2063"/>
              <p:cNvSpPr/>
              <p:nvPr/>
            </p:nvSpPr>
            <p:spPr>
              <a:xfrm>
                <a:off x="6681838" y="1803182"/>
                <a:ext cx="1193402" cy="1096888"/>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cxnSp>
            <p:nvCxnSpPr>
              <p:cNvPr id="2066" name="直接连接符 2065"/>
              <p:cNvCxnSpPr/>
              <p:nvPr/>
            </p:nvCxnSpPr>
            <p:spPr>
              <a:xfrm>
                <a:off x="6963753" y="2072423"/>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6963753" y="2348400"/>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6963753" y="2624376"/>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67" name="圆角矩形 2066"/>
              <p:cNvSpPr/>
              <p:nvPr/>
            </p:nvSpPr>
            <p:spPr>
              <a:xfrm>
                <a:off x="6486451" y="3244296"/>
                <a:ext cx="1584176" cy="2069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104" name="TextBox 103"/>
            <p:cNvSpPr txBox="1"/>
            <p:nvPr/>
          </p:nvSpPr>
          <p:spPr>
            <a:xfrm>
              <a:off x="5208766" y="4973105"/>
              <a:ext cx="2203133" cy="460375"/>
            </a:xfrm>
            <a:prstGeom prst="rect">
              <a:avLst/>
            </a:prstGeom>
            <a:noFill/>
          </p:spPr>
          <p:txBody>
            <a:bodyPr wrap="none" rtlCol="0">
              <a:spAutoFit/>
            </a:bodyPr>
            <a:lstStyle/>
            <a:p>
              <a:r>
                <a:rPr lang="zh-CN" altLang="en-US" sz="2400" b="1" dirty="0" smtClean="0">
                  <a:solidFill>
                    <a:schemeClr val="accent4">
                      <a:lumMod val="50000"/>
                    </a:schemeClr>
                  </a:solidFill>
                </a:rPr>
                <a:t>捐赠机构批准与监管</a:t>
              </a:r>
              <a:endParaRPr lang="zh-CN" altLang="en-US" sz="2400" b="1" dirty="0" smtClean="0">
                <a:solidFill>
                  <a:schemeClr val="accent4">
                    <a:lumMod val="50000"/>
                  </a:schemeClr>
                </a:solidFill>
              </a:endParaRPr>
            </a:p>
          </p:txBody>
        </p:sp>
      </p:grpSp>
      <p:grpSp>
        <p:nvGrpSpPr>
          <p:cNvPr id="27" name="组合 26"/>
          <p:cNvGrpSpPr/>
          <p:nvPr/>
        </p:nvGrpSpPr>
        <p:grpSpPr>
          <a:xfrm>
            <a:off x="1070809" y="4190515"/>
            <a:ext cx="2019300" cy="1242965"/>
            <a:chOff x="1091139" y="3142886"/>
            <a:chExt cx="1514475" cy="932224"/>
          </a:xfrm>
        </p:grpSpPr>
        <p:sp>
          <p:nvSpPr>
            <p:cNvPr id="2075" name="TextBox 2074"/>
            <p:cNvSpPr txBox="1"/>
            <p:nvPr/>
          </p:nvSpPr>
          <p:spPr>
            <a:xfrm>
              <a:off x="1091139" y="3729829"/>
              <a:ext cx="1514475" cy="345281"/>
            </a:xfrm>
            <a:prstGeom prst="rect">
              <a:avLst/>
            </a:prstGeom>
            <a:noFill/>
          </p:spPr>
          <p:txBody>
            <a:bodyPr wrap="none" rtlCol="0">
              <a:spAutoFit/>
            </a:bodyPr>
            <a:lstStyle/>
            <a:p>
              <a:r>
                <a:rPr lang="zh-CN" altLang="en-US" sz="2400" b="1" dirty="0" smtClean="0">
                  <a:solidFill>
                    <a:schemeClr val="accent4">
                      <a:lumMod val="50000"/>
                    </a:schemeClr>
                  </a:solidFill>
                </a:rPr>
                <a:t>公平公开筛选</a:t>
              </a:r>
              <a:endParaRPr lang="zh-CN" altLang="en-US" sz="2400" b="1" dirty="0" smtClean="0">
                <a:solidFill>
                  <a:schemeClr val="accent4">
                    <a:lumMod val="50000"/>
                  </a:schemeClr>
                </a:solidFill>
              </a:endParaRPr>
            </a:p>
          </p:txBody>
        </p:sp>
        <p:sp>
          <p:nvSpPr>
            <p:cNvPr id="69" name="Freeform 466"/>
            <p:cNvSpPr/>
            <p:nvPr/>
          </p:nvSpPr>
          <p:spPr bwMode="auto">
            <a:xfrm>
              <a:off x="1589292" y="3142886"/>
              <a:ext cx="135049" cy="523178"/>
            </a:xfrm>
            <a:custGeom>
              <a:avLst/>
              <a:gdLst>
                <a:gd name="T0" fmla="*/ 218302 w 6132"/>
                <a:gd name="T1" fmla="*/ 170312 h 16980"/>
                <a:gd name="T2" fmla="*/ 236215 w 6132"/>
                <a:gd name="T3" fmla="*/ 176307 h 16980"/>
                <a:gd name="T4" fmla="*/ 253217 w 6132"/>
                <a:gd name="T5" fmla="*/ 187050 h 16980"/>
                <a:gd name="T6" fmla="*/ 269118 w 6132"/>
                <a:gd name="T7" fmla="*/ 202398 h 16980"/>
                <a:gd name="T8" fmla="*/ 281619 w 6132"/>
                <a:gd name="T9" fmla="*/ 219904 h 16980"/>
                <a:gd name="T10" fmla="*/ 289713 w 6132"/>
                <a:gd name="T11" fmla="*/ 238225 h 16980"/>
                <a:gd name="T12" fmla="*/ 293449 w 6132"/>
                <a:gd name="T13" fmla="*/ 257554 h 16980"/>
                <a:gd name="T14" fmla="*/ 293209 w 6132"/>
                <a:gd name="T15" fmla="*/ 469688 h 16980"/>
                <a:gd name="T16" fmla="*/ 289904 w 6132"/>
                <a:gd name="T17" fmla="*/ 484844 h 16980"/>
                <a:gd name="T18" fmla="*/ 283391 w 6132"/>
                <a:gd name="T19" fmla="*/ 498657 h 16980"/>
                <a:gd name="T20" fmla="*/ 273716 w 6132"/>
                <a:gd name="T21" fmla="*/ 511271 h 16980"/>
                <a:gd name="T22" fmla="*/ 261264 w 6132"/>
                <a:gd name="T23" fmla="*/ 521966 h 16980"/>
                <a:gd name="T24" fmla="*/ 246416 w 6132"/>
                <a:gd name="T25" fmla="*/ 530263 h 16980"/>
                <a:gd name="T26" fmla="*/ 229270 w 6132"/>
                <a:gd name="T27" fmla="*/ 536115 h 16980"/>
                <a:gd name="T28" fmla="*/ 68202 w 6132"/>
                <a:gd name="T29" fmla="*/ 537218 h 16980"/>
                <a:gd name="T30" fmla="*/ 49140 w 6132"/>
                <a:gd name="T31" fmla="*/ 530359 h 16980"/>
                <a:gd name="T32" fmla="*/ 34436 w 6132"/>
                <a:gd name="T33" fmla="*/ 522829 h 16980"/>
                <a:gd name="T34" fmla="*/ 21840 w 6132"/>
                <a:gd name="T35" fmla="*/ 513861 h 16980"/>
                <a:gd name="T36" fmla="*/ 11830 w 6132"/>
                <a:gd name="T37" fmla="*/ 503741 h 16980"/>
                <a:gd name="T38" fmla="*/ 4837 w 6132"/>
                <a:gd name="T39" fmla="*/ 493093 h 16980"/>
                <a:gd name="T40" fmla="*/ 910 w 6132"/>
                <a:gd name="T41" fmla="*/ 481870 h 16980"/>
                <a:gd name="T42" fmla="*/ 48 w 6132"/>
                <a:gd name="T43" fmla="*/ 261535 h 16980"/>
                <a:gd name="T44" fmla="*/ 2730 w 6132"/>
                <a:gd name="T45" fmla="*/ 238753 h 16980"/>
                <a:gd name="T46" fmla="*/ 9962 w 6132"/>
                <a:gd name="T47" fmla="*/ 218705 h 16980"/>
                <a:gd name="T48" fmla="*/ 21696 w 6132"/>
                <a:gd name="T49" fmla="*/ 201487 h 16980"/>
                <a:gd name="T50" fmla="*/ 37789 w 6132"/>
                <a:gd name="T51" fmla="*/ 187242 h 16980"/>
                <a:gd name="T52" fmla="*/ 57186 w 6132"/>
                <a:gd name="T53" fmla="*/ 177026 h 16980"/>
                <a:gd name="T54" fmla="*/ 79984 w 6132"/>
                <a:gd name="T55" fmla="*/ 170935 h 16980"/>
                <a:gd name="T56" fmla="*/ 105942 w 6132"/>
                <a:gd name="T57" fmla="*/ 168921 h 16980"/>
                <a:gd name="T58" fmla="*/ 110732 w 6132"/>
                <a:gd name="T59" fmla="*/ 168537 h 16980"/>
                <a:gd name="T60" fmla="*/ 125339 w 6132"/>
                <a:gd name="T61" fmla="*/ 168393 h 16980"/>
                <a:gd name="T62" fmla="*/ 128644 w 6132"/>
                <a:gd name="T63" fmla="*/ 164508 h 16980"/>
                <a:gd name="T64" fmla="*/ 115042 w 6132"/>
                <a:gd name="T65" fmla="*/ 159328 h 16980"/>
                <a:gd name="T66" fmla="*/ 101392 w 6132"/>
                <a:gd name="T67" fmla="*/ 151463 h 16980"/>
                <a:gd name="T68" fmla="*/ 89514 w 6132"/>
                <a:gd name="T69" fmla="*/ 141487 h 16980"/>
                <a:gd name="T70" fmla="*/ 79505 w 6132"/>
                <a:gd name="T71" fmla="*/ 129448 h 16980"/>
                <a:gd name="T72" fmla="*/ 72129 w 6132"/>
                <a:gd name="T73" fmla="*/ 116067 h 16980"/>
                <a:gd name="T74" fmla="*/ 67435 w 6132"/>
                <a:gd name="T75" fmla="*/ 101822 h 16980"/>
                <a:gd name="T76" fmla="*/ 65472 w 6132"/>
                <a:gd name="T77" fmla="*/ 86523 h 16980"/>
                <a:gd name="T78" fmla="*/ 66573 w 6132"/>
                <a:gd name="T79" fmla="*/ 68441 h 16980"/>
                <a:gd name="T80" fmla="*/ 71506 w 6132"/>
                <a:gd name="T81" fmla="*/ 51223 h 16980"/>
                <a:gd name="T82" fmla="*/ 80271 w 6132"/>
                <a:gd name="T83" fmla="*/ 35588 h 16980"/>
                <a:gd name="T84" fmla="*/ 92915 w 6132"/>
                <a:gd name="T85" fmla="*/ 21487 h 16980"/>
                <a:gd name="T86" fmla="*/ 107619 w 6132"/>
                <a:gd name="T87" fmla="*/ 10504 h 16980"/>
                <a:gd name="T88" fmla="*/ 123951 w 6132"/>
                <a:gd name="T89" fmla="*/ 3405 h 16980"/>
                <a:gd name="T90" fmla="*/ 141863 w 6132"/>
                <a:gd name="T91" fmla="*/ 192 h 16980"/>
                <a:gd name="T92" fmla="*/ 160733 w 6132"/>
                <a:gd name="T93" fmla="*/ 863 h 16980"/>
                <a:gd name="T94" fmla="*/ 178215 w 6132"/>
                <a:gd name="T95" fmla="*/ 5324 h 16980"/>
                <a:gd name="T96" fmla="*/ 194116 w 6132"/>
                <a:gd name="T97" fmla="*/ 13765 h 16980"/>
                <a:gd name="T98" fmla="*/ 208484 w 6132"/>
                <a:gd name="T99" fmla="*/ 25995 h 16980"/>
                <a:gd name="T100" fmla="*/ 219739 w 6132"/>
                <a:gd name="T101" fmla="*/ 40623 h 16980"/>
                <a:gd name="T102" fmla="*/ 227259 w 6132"/>
                <a:gd name="T103" fmla="*/ 56787 h 16980"/>
                <a:gd name="T104" fmla="*/ 230851 w 6132"/>
                <a:gd name="T105" fmla="*/ 74580 h 16980"/>
                <a:gd name="T106" fmla="*/ 230755 w 6132"/>
                <a:gd name="T107" fmla="*/ 91942 h 16980"/>
                <a:gd name="T108" fmla="*/ 227594 w 6132"/>
                <a:gd name="T109" fmla="*/ 107434 h 16980"/>
                <a:gd name="T110" fmla="*/ 221463 w 6132"/>
                <a:gd name="T111" fmla="*/ 121870 h 16980"/>
                <a:gd name="T112" fmla="*/ 212220 w 6132"/>
                <a:gd name="T113" fmla="*/ 135444 h 16980"/>
                <a:gd name="T114" fmla="*/ 200773 w 6132"/>
                <a:gd name="T115" fmla="*/ 147050 h 16980"/>
                <a:gd name="T116" fmla="*/ 187698 w 6132"/>
                <a:gd name="T117" fmla="*/ 155971 h 16980"/>
                <a:gd name="T118" fmla="*/ 172946 w 6132"/>
                <a:gd name="T119" fmla="*/ 162158 h 16980"/>
                <a:gd name="T120" fmla="*/ 166002 w 6132"/>
                <a:gd name="T121" fmla="*/ 166906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tx1">
                <a:lumMod val="50000"/>
                <a:lumOff val="50000"/>
              </a:schemeClr>
            </a:solidFill>
            <a:ln>
              <a:noFill/>
            </a:ln>
          </p:spPr>
          <p:txBody>
            <a:bodyPr/>
            <a:lstStyle/>
            <a:p>
              <a:endParaRPr lang="zh-CN" altLang="en-US" sz="2400"/>
            </a:p>
          </p:txBody>
        </p:sp>
        <p:grpSp>
          <p:nvGrpSpPr>
            <p:cNvPr id="73" name="Group 470"/>
            <p:cNvGrpSpPr/>
            <p:nvPr/>
          </p:nvGrpSpPr>
          <p:grpSpPr bwMode="auto">
            <a:xfrm>
              <a:off x="1767185" y="3175693"/>
              <a:ext cx="165893" cy="500063"/>
              <a:chOff x="2234" y="3893"/>
              <a:chExt cx="209" cy="513"/>
            </a:xfrm>
          </p:grpSpPr>
          <p:sp>
            <p:nvSpPr>
              <p:cNvPr id="75" name="Freeform 468"/>
              <p:cNvSpPr/>
              <p:nvPr/>
            </p:nvSpPr>
            <p:spPr bwMode="auto">
              <a:xfrm>
                <a:off x="2245" y="3893"/>
                <a:ext cx="185" cy="513"/>
              </a:xfrm>
              <a:custGeom>
                <a:avLst/>
                <a:gdLst>
                  <a:gd name="T0" fmla="*/ 138 w 6132"/>
                  <a:gd name="T1" fmla="*/ 107 h 16980"/>
                  <a:gd name="T2" fmla="*/ 149 w 6132"/>
                  <a:gd name="T3" fmla="*/ 111 h 16980"/>
                  <a:gd name="T4" fmla="*/ 160 w 6132"/>
                  <a:gd name="T5" fmla="*/ 118 h 16980"/>
                  <a:gd name="T6" fmla="*/ 170 w 6132"/>
                  <a:gd name="T7" fmla="*/ 127 h 16980"/>
                  <a:gd name="T8" fmla="*/ 177 w 6132"/>
                  <a:gd name="T9" fmla="*/ 139 h 16980"/>
                  <a:gd name="T10" fmla="*/ 182 w 6132"/>
                  <a:gd name="T11" fmla="*/ 150 h 16980"/>
                  <a:gd name="T12" fmla="*/ 185 w 6132"/>
                  <a:gd name="T13" fmla="*/ 162 h 16980"/>
                  <a:gd name="T14" fmla="*/ 185 w 6132"/>
                  <a:gd name="T15" fmla="*/ 296 h 16980"/>
                  <a:gd name="T16" fmla="*/ 183 w 6132"/>
                  <a:gd name="T17" fmla="*/ 305 h 16980"/>
                  <a:gd name="T18" fmla="*/ 179 w 6132"/>
                  <a:gd name="T19" fmla="*/ 314 h 16980"/>
                  <a:gd name="T20" fmla="*/ 172 w 6132"/>
                  <a:gd name="T21" fmla="*/ 322 h 16980"/>
                  <a:gd name="T22" fmla="*/ 165 w 6132"/>
                  <a:gd name="T23" fmla="*/ 329 h 16980"/>
                  <a:gd name="T24" fmla="*/ 155 w 6132"/>
                  <a:gd name="T25" fmla="*/ 334 h 16980"/>
                  <a:gd name="T26" fmla="*/ 144 w 6132"/>
                  <a:gd name="T27" fmla="*/ 338 h 16980"/>
                  <a:gd name="T28" fmla="*/ 43 w 6132"/>
                  <a:gd name="T29" fmla="*/ 338 h 16980"/>
                  <a:gd name="T30" fmla="*/ 31 w 6132"/>
                  <a:gd name="T31" fmla="*/ 334 h 16980"/>
                  <a:gd name="T32" fmla="*/ 22 w 6132"/>
                  <a:gd name="T33" fmla="*/ 329 h 16980"/>
                  <a:gd name="T34" fmla="*/ 14 w 6132"/>
                  <a:gd name="T35" fmla="*/ 324 h 16980"/>
                  <a:gd name="T36" fmla="*/ 7 w 6132"/>
                  <a:gd name="T37" fmla="*/ 317 h 16980"/>
                  <a:gd name="T38" fmla="*/ 3 w 6132"/>
                  <a:gd name="T39" fmla="*/ 311 h 16980"/>
                  <a:gd name="T40" fmla="*/ 1 w 6132"/>
                  <a:gd name="T41" fmla="*/ 304 h 16980"/>
                  <a:gd name="T42" fmla="*/ 0 w 6132"/>
                  <a:gd name="T43" fmla="*/ 165 h 16980"/>
                  <a:gd name="T44" fmla="*/ 2 w 6132"/>
                  <a:gd name="T45" fmla="*/ 150 h 16980"/>
                  <a:gd name="T46" fmla="*/ 6 w 6132"/>
                  <a:gd name="T47" fmla="*/ 138 h 16980"/>
                  <a:gd name="T48" fmla="*/ 14 w 6132"/>
                  <a:gd name="T49" fmla="*/ 127 h 16980"/>
                  <a:gd name="T50" fmla="*/ 24 w 6132"/>
                  <a:gd name="T51" fmla="*/ 118 h 16980"/>
                  <a:gd name="T52" fmla="*/ 36 w 6132"/>
                  <a:gd name="T53" fmla="*/ 112 h 16980"/>
                  <a:gd name="T54" fmla="*/ 50 w 6132"/>
                  <a:gd name="T55" fmla="*/ 108 h 16980"/>
                  <a:gd name="T56" fmla="*/ 67 w 6132"/>
                  <a:gd name="T57" fmla="*/ 106 h 16980"/>
                  <a:gd name="T58" fmla="*/ 70 w 6132"/>
                  <a:gd name="T59" fmla="*/ 106 h 16980"/>
                  <a:gd name="T60" fmla="*/ 79 w 6132"/>
                  <a:gd name="T61" fmla="*/ 106 h 16980"/>
                  <a:gd name="T62" fmla="*/ 81 w 6132"/>
                  <a:gd name="T63" fmla="*/ 104 h 16980"/>
                  <a:gd name="T64" fmla="*/ 72 w 6132"/>
                  <a:gd name="T65" fmla="*/ 100 h 16980"/>
                  <a:gd name="T66" fmla="*/ 64 w 6132"/>
                  <a:gd name="T67" fmla="*/ 95 h 16980"/>
                  <a:gd name="T68" fmla="*/ 56 w 6132"/>
                  <a:gd name="T69" fmla="*/ 89 h 16980"/>
                  <a:gd name="T70" fmla="*/ 50 w 6132"/>
                  <a:gd name="T71" fmla="*/ 82 h 16980"/>
                  <a:gd name="T72" fmla="*/ 45 w 6132"/>
                  <a:gd name="T73" fmla="*/ 73 h 16980"/>
                  <a:gd name="T74" fmla="*/ 42 w 6132"/>
                  <a:gd name="T75" fmla="*/ 64 h 16980"/>
                  <a:gd name="T76" fmla="*/ 41 w 6132"/>
                  <a:gd name="T77" fmla="*/ 55 h 16980"/>
                  <a:gd name="T78" fmla="*/ 42 w 6132"/>
                  <a:gd name="T79" fmla="*/ 43 h 16980"/>
                  <a:gd name="T80" fmla="*/ 45 w 6132"/>
                  <a:gd name="T81" fmla="*/ 32 h 16980"/>
                  <a:gd name="T82" fmla="*/ 51 w 6132"/>
                  <a:gd name="T83" fmla="*/ 22 h 16980"/>
                  <a:gd name="T84" fmla="*/ 59 w 6132"/>
                  <a:gd name="T85" fmla="*/ 14 h 16980"/>
                  <a:gd name="T86" fmla="*/ 68 w 6132"/>
                  <a:gd name="T87" fmla="*/ 7 h 16980"/>
                  <a:gd name="T88" fmla="*/ 78 w 6132"/>
                  <a:gd name="T89" fmla="*/ 2 h 16980"/>
                  <a:gd name="T90" fmla="*/ 89 w 6132"/>
                  <a:gd name="T91" fmla="*/ 0 h 16980"/>
                  <a:gd name="T92" fmla="*/ 101 w 6132"/>
                  <a:gd name="T93" fmla="*/ 1 h 16980"/>
                  <a:gd name="T94" fmla="*/ 112 w 6132"/>
                  <a:gd name="T95" fmla="*/ 3 h 16980"/>
                  <a:gd name="T96" fmla="*/ 122 w 6132"/>
                  <a:gd name="T97" fmla="*/ 9 h 16980"/>
                  <a:gd name="T98" fmla="*/ 131 w 6132"/>
                  <a:gd name="T99" fmla="*/ 16 h 16980"/>
                  <a:gd name="T100" fmla="*/ 138 w 6132"/>
                  <a:gd name="T101" fmla="*/ 26 h 16980"/>
                  <a:gd name="T102" fmla="*/ 143 w 6132"/>
                  <a:gd name="T103" fmla="*/ 36 h 16980"/>
                  <a:gd name="T104" fmla="*/ 145 w 6132"/>
                  <a:gd name="T105" fmla="*/ 47 h 16980"/>
                  <a:gd name="T106" fmla="*/ 145 w 6132"/>
                  <a:gd name="T107" fmla="*/ 58 h 16980"/>
                  <a:gd name="T108" fmla="*/ 143 w 6132"/>
                  <a:gd name="T109" fmla="*/ 68 h 16980"/>
                  <a:gd name="T110" fmla="*/ 140 w 6132"/>
                  <a:gd name="T111" fmla="*/ 77 h 16980"/>
                  <a:gd name="T112" fmla="*/ 134 w 6132"/>
                  <a:gd name="T113" fmla="*/ 85 h 16980"/>
                  <a:gd name="T114" fmla="*/ 126 w 6132"/>
                  <a:gd name="T115" fmla="*/ 93 h 16980"/>
                  <a:gd name="T116" fmla="*/ 118 w 6132"/>
                  <a:gd name="T117" fmla="*/ 98 h 16980"/>
                  <a:gd name="T118" fmla="*/ 109 w 6132"/>
                  <a:gd name="T119" fmla="*/ 102 h 16980"/>
                  <a:gd name="T120" fmla="*/ 105 w 6132"/>
                  <a:gd name="T121" fmla="*/ 105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79" name="AutoShape 469"/>
              <p:cNvSpPr>
                <a:spLocks noChangeArrowheads="1"/>
              </p:cNvSpPr>
              <p:nvPr/>
            </p:nvSpPr>
            <p:spPr bwMode="auto">
              <a:xfrm rot="10800000">
                <a:off x="2234" y="4142"/>
                <a:ext cx="209" cy="132"/>
              </a:xfrm>
              <a:custGeom>
                <a:avLst/>
                <a:gdLst>
                  <a:gd name="T0" fmla="*/ 183 w 21600"/>
                  <a:gd name="T1" fmla="*/ 66 h 21600"/>
                  <a:gd name="T2" fmla="*/ 105 w 21600"/>
                  <a:gd name="T3" fmla="*/ 132 h 21600"/>
                  <a:gd name="T4" fmla="*/ 26 w 21600"/>
                  <a:gd name="T5" fmla="*/ 66 h 21600"/>
                  <a:gd name="T6" fmla="*/ 105 w 21600"/>
                  <a:gd name="T7" fmla="*/ 0 h 21600"/>
                  <a:gd name="T8" fmla="*/ 0 60000 65536"/>
                  <a:gd name="T9" fmla="*/ 0 60000 65536"/>
                  <a:gd name="T10" fmla="*/ 0 60000 65536"/>
                  <a:gd name="T11" fmla="*/ 0 60000 65536"/>
                  <a:gd name="T12" fmla="*/ 4547 w 21600"/>
                  <a:gd name="T13" fmla="*/ 4582 h 21600"/>
                  <a:gd name="T14" fmla="*/ 17053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lumMod val="50000"/>
                  <a:lumOff val="50000"/>
                </a:schemeClr>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p>
            </p:txBody>
          </p:sp>
        </p:grpSp>
      </p:grpSp>
      <p:grpSp>
        <p:nvGrpSpPr>
          <p:cNvPr id="13" name="组合 12"/>
          <p:cNvGrpSpPr/>
          <p:nvPr/>
        </p:nvGrpSpPr>
        <p:grpSpPr>
          <a:xfrm>
            <a:off x="2660575" y="1793335"/>
            <a:ext cx="2019300" cy="1244021"/>
            <a:chOff x="2283463" y="1345001"/>
            <a:chExt cx="1514475" cy="933016"/>
          </a:xfrm>
        </p:grpSpPr>
        <p:sp>
          <p:nvSpPr>
            <p:cNvPr id="106" name="TextBox 105"/>
            <p:cNvSpPr txBox="1"/>
            <p:nvPr/>
          </p:nvSpPr>
          <p:spPr>
            <a:xfrm>
              <a:off x="2283463" y="1345001"/>
              <a:ext cx="1514475" cy="345281"/>
            </a:xfrm>
            <a:prstGeom prst="rect">
              <a:avLst/>
            </a:prstGeom>
            <a:noFill/>
          </p:spPr>
          <p:txBody>
            <a:bodyPr wrap="none" rtlCol="0">
              <a:spAutoFit/>
            </a:bodyPr>
            <a:lstStyle/>
            <a:p>
              <a:r>
                <a:rPr lang="zh-CN" altLang="en-US" sz="2400" b="1" dirty="0" smtClean="0">
                  <a:solidFill>
                    <a:schemeClr val="accent4">
                      <a:lumMod val="50000"/>
                    </a:schemeClr>
                  </a:solidFill>
                </a:rPr>
                <a:t>深入农户调查</a:t>
              </a:r>
              <a:endParaRPr lang="zh-CN" altLang="en-US" sz="2400" b="1" dirty="0" smtClean="0">
                <a:solidFill>
                  <a:schemeClr val="accent4">
                    <a:lumMod val="50000"/>
                  </a:schemeClr>
                </a:solidFill>
              </a:endParaRPr>
            </a:p>
          </p:txBody>
        </p:sp>
        <p:grpSp>
          <p:nvGrpSpPr>
            <p:cNvPr id="80" name="Group 35"/>
            <p:cNvGrpSpPr/>
            <p:nvPr/>
          </p:nvGrpSpPr>
          <p:grpSpPr bwMode="auto">
            <a:xfrm>
              <a:off x="2571280" y="1806051"/>
              <a:ext cx="509588" cy="471966"/>
              <a:chOff x="380" y="1155"/>
              <a:chExt cx="504" cy="433"/>
            </a:xfrm>
            <a:solidFill>
              <a:schemeClr val="bg1"/>
            </a:solidFill>
          </p:grpSpPr>
          <p:sp>
            <p:nvSpPr>
              <p:cNvPr id="82" name="Freeform 36"/>
              <p:cNvSpPr/>
              <p:nvPr/>
            </p:nvSpPr>
            <p:spPr bwMode="auto">
              <a:xfrm>
                <a:off x="380" y="1155"/>
                <a:ext cx="504" cy="433"/>
              </a:xfrm>
              <a:custGeom>
                <a:avLst/>
                <a:gdLst>
                  <a:gd name="T0" fmla="*/ 252 w 15848"/>
                  <a:gd name="T1" fmla="*/ 0 h 16212"/>
                  <a:gd name="T2" fmla="*/ 504 w 15848"/>
                  <a:gd name="T3" fmla="*/ 219 h 16212"/>
                  <a:gd name="T4" fmla="*/ 475 w 15848"/>
                  <a:gd name="T5" fmla="*/ 241 h 16212"/>
                  <a:gd name="T6" fmla="*/ 420 w 15848"/>
                  <a:gd name="T7" fmla="*/ 196 h 16212"/>
                  <a:gd name="T8" fmla="*/ 420 w 15848"/>
                  <a:gd name="T9" fmla="*/ 433 h 16212"/>
                  <a:gd name="T10" fmla="*/ 391 w 15848"/>
                  <a:gd name="T11" fmla="*/ 433 h 16212"/>
                  <a:gd name="T12" fmla="*/ 366 w 15848"/>
                  <a:gd name="T13" fmla="*/ 433 h 16212"/>
                  <a:gd name="T14" fmla="*/ 342 w 15848"/>
                  <a:gd name="T15" fmla="*/ 433 h 16212"/>
                  <a:gd name="T16" fmla="*/ 321 w 15848"/>
                  <a:gd name="T17" fmla="*/ 433 h 16212"/>
                  <a:gd name="T18" fmla="*/ 301 w 15848"/>
                  <a:gd name="T19" fmla="*/ 433 h 16212"/>
                  <a:gd name="T20" fmla="*/ 282 w 15848"/>
                  <a:gd name="T21" fmla="*/ 433 h 16212"/>
                  <a:gd name="T22" fmla="*/ 264 w 15848"/>
                  <a:gd name="T23" fmla="*/ 433 h 16212"/>
                  <a:gd name="T24" fmla="*/ 247 w 15848"/>
                  <a:gd name="T25" fmla="*/ 433 h 16212"/>
                  <a:gd name="T26" fmla="*/ 230 w 15848"/>
                  <a:gd name="T27" fmla="*/ 433 h 16212"/>
                  <a:gd name="T28" fmla="*/ 212 w 15848"/>
                  <a:gd name="T29" fmla="*/ 433 h 16212"/>
                  <a:gd name="T30" fmla="*/ 194 w 15848"/>
                  <a:gd name="T31" fmla="*/ 433 h 16212"/>
                  <a:gd name="T32" fmla="*/ 175 w 15848"/>
                  <a:gd name="T33" fmla="*/ 433 h 16212"/>
                  <a:gd name="T34" fmla="*/ 155 w 15848"/>
                  <a:gd name="T35" fmla="*/ 433 h 16212"/>
                  <a:gd name="T36" fmla="*/ 133 w 15848"/>
                  <a:gd name="T37" fmla="*/ 433 h 16212"/>
                  <a:gd name="T38" fmla="*/ 109 w 15848"/>
                  <a:gd name="T39" fmla="*/ 433 h 16212"/>
                  <a:gd name="T40" fmla="*/ 83 w 15848"/>
                  <a:gd name="T41" fmla="*/ 433 h 16212"/>
                  <a:gd name="T42" fmla="*/ 83 w 15848"/>
                  <a:gd name="T43" fmla="*/ 196 h 16212"/>
                  <a:gd name="T44" fmla="*/ 29 w 15848"/>
                  <a:gd name="T45" fmla="*/ 241 h 16212"/>
                  <a:gd name="T46" fmla="*/ 0 w 15848"/>
                  <a:gd name="T47" fmla="*/ 219 h 16212"/>
                  <a:gd name="T48" fmla="*/ 252 w 15848"/>
                  <a:gd name="T49" fmla="*/ 0 h 162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848" h="16212">
                    <a:moveTo>
                      <a:pt x="7919" y="0"/>
                    </a:moveTo>
                    <a:lnTo>
                      <a:pt x="15848" y="8200"/>
                    </a:lnTo>
                    <a:lnTo>
                      <a:pt x="14938" y="9012"/>
                    </a:lnTo>
                    <a:lnTo>
                      <a:pt x="13192" y="7330"/>
                    </a:lnTo>
                    <a:lnTo>
                      <a:pt x="13192" y="16212"/>
                    </a:lnTo>
                    <a:lnTo>
                      <a:pt x="12307" y="16212"/>
                    </a:lnTo>
                    <a:lnTo>
                      <a:pt x="11503" y="16212"/>
                    </a:lnTo>
                    <a:lnTo>
                      <a:pt x="10769" y="16212"/>
                    </a:lnTo>
                    <a:lnTo>
                      <a:pt x="10095" y="16212"/>
                    </a:lnTo>
                    <a:lnTo>
                      <a:pt x="9468" y="16212"/>
                    </a:lnTo>
                    <a:lnTo>
                      <a:pt x="8878" y="16212"/>
                    </a:lnTo>
                    <a:lnTo>
                      <a:pt x="8314" y="16212"/>
                    </a:lnTo>
                    <a:lnTo>
                      <a:pt x="7767" y="16212"/>
                    </a:lnTo>
                    <a:lnTo>
                      <a:pt x="7223" y="16212"/>
                    </a:lnTo>
                    <a:lnTo>
                      <a:pt x="6673" y="16212"/>
                    </a:lnTo>
                    <a:lnTo>
                      <a:pt x="6105" y="16212"/>
                    </a:lnTo>
                    <a:lnTo>
                      <a:pt x="5509" y="16212"/>
                    </a:lnTo>
                    <a:lnTo>
                      <a:pt x="4874" y="16212"/>
                    </a:lnTo>
                    <a:lnTo>
                      <a:pt x="4189" y="16212"/>
                    </a:lnTo>
                    <a:lnTo>
                      <a:pt x="3441" y="16212"/>
                    </a:lnTo>
                    <a:lnTo>
                      <a:pt x="2623" y="16212"/>
                    </a:lnTo>
                    <a:lnTo>
                      <a:pt x="2623" y="7330"/>
                    </a:lnTo>
                    <a:lnTo>
                      <a:pt x="905" y="9012"/>
                    </a:lnTo>
                    <a:lnTo>
                      <a:pt x="0" y="8200"/>
                    </a:lnTo>
                    <a:lnTo>
                      <a:pt x="7919" y="0"/>
                    </a:lnTo>
                    <a:close/>
                  </a:path>
                </a:pathLst>
              </a:custGeom>
              <a:solidFill>
                <a:schemeClr val="tx1">
                  <a:lumMod val="50000"/>
                  <a:lumOff val="50000"/>
                </a:schemeClr>
              </a:solidFill>
              <a:ln>
                <a:noFill/>
              </a:ln>
              <a:extLst>
                <a:ext uri="{91240B29-F687-4F45-9708-019B960494DF}">
                  <a14:hiddenLine xmlns:a14="http://schemas.microsoft.com/office/drawing/2010/main" w="1588">
                    <a:solidFill>
                      <a:srgbClr val="1F1A17"/>
                    </a:solidFill>
                    <a:prstDash val="solid"/>
                    <a:round/>
                  </a14:hiddenLine>
                </a:ext>
              </a:extLst>
            </p:spPr>
            <p:txBody>
              <a:bodyPr/>
              <a:lstStyle/>
              <a:p>
                <a:endParaRPr lang="zh-CN" altLang="en-US" sz="2400"/>
              </a:p>
            </p:txBody>
          </p:sp>
          <p:sp>
            <p:nvSpPr>
              <p:cNvPr id="83" name="Rectangle 37"/>
              <p:cNvSpPr>
                <a:spLocks noChangeArrowheads="1"/>
              </p:cNvSpPr>
              <p:nvPr/>
            </p:nvSpPr>
            <p:spPr bwMode="auto">
              <a:xfrm>
                <a:off x="701" y="1193"/>
                <a:ext cx="56" cy="119"/>
              </a:xfrm>
              <a:prstGeom prst="rect">
                <a:avLst/>
              </a:prstGeom>
              <a:solidFill>
                <a:schemeClr val="tx1">
                  <a:lumMod val="50000"/>
                  <a:lumOff val="50000"/>
                </a:schemeClr>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ea typeface="宋体" panose="02010600030101010101" pitchFamily="2" charset="-122"/>
                </a:endParaRPr>
              </a:p>
            </p:txBody>
          </p:sp>
        </p:grpSp>
      </p:grpSp>
      <p:grpSp>
        <p:nvGrpSpPr>
          <p:cNvPr id="7" name="组合 6"/>
          <p:cNvGrpSpPr/>
          <p:nvPr/>
        </p:nvGrpSpPr>
        <p:grpSpPr>
          <a:xfrm>
            <a:off x="9303971" y="4037301"/>
            <a:ext cx="1964889" cy="1400825"/>
            <a:chOff x="7380310" y="2906056"/>
            <a:chExt cx="1473667" cy="1050618"/>
          </a:xfrm>
        </p:grpSpPr>
        <p:grpSp>
          <p:nvGrpSpPr>
            <p:cNvPr id="6" name="组合 5"/>
            <p:cNvGrpSpPr/>
            <p:nvPr/>
          </p:nvGrpSpPr>
          <p:grpSpPr>
            <a:xfrm>
              <a:off x="7380310" y="3611393"/>
              <a:ext cx="1473667" cy="345281"/>
              <a:chOff x="6732240" y="4428222"/>
              <a:chExt cx="2340454" cy="718050"/>
            </a:xfrm>
          </p:grpSpPr>
          <p:cxnSp>
            <p:nvCxnSpPr>
              <p:cNvPr id="93" name="直接箭头连接符 92"/>
              <p:cNvCxnSpPr/>
              <p:nvPr/>
            </p:nvCxnSpPr>
            <p:spPr>
              <a:xfrm>
                <a:off x="6732240" y="4674517"/>
                <a:ext cx="761775" cy="0"/>
              </a:xfrm>
              <a:prstGeom prst="straightConnector1">
                <a:avLst/>
              </a:prstGeom>
              <a:ln>
                <a:gradFill flip="none" rotWithShape="1">
                  <a:gsLst>
                    <a:gs pos="0">
                      <a:schemeClr val="accent1">
                        <a:tint val="66000"/>
                        <a:satMod val="160000"/>
                        <a:alpha val="0"/>
                      </a:schemeClr>
                    </a:gs>
                    <a:gs pos="100000">
                      <a:schemeClr val="bg1"/>
                    </a:gs>
                  </a:gsLst>
                  <a:lin ang="0" scaled="1"/>
                  <a:tileRect/>
                </a:gra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032000" y="4428222"/>
                <a:ext cx="2040694" cy="718050"/>
              </a:xfrm>
              <a:prstGeom prst="rect">
                <a:avLst/>
              </a:prstGeom>
              <a:noFill/>
            </p:spPr>
            <p:txBody>
              <a:bodyPr wrap="none" rtlCol="0">
                <a:spAutoFit/>
              </a:bodyPr>
              <a:lstStyle/>
              <a:p>
                <a:r>
                  <a:rPr lang="zh-CN" altLang="en-US" sz="2400" b="1" dirty="0">
                    <a:solidFill>
                      <a:schemeClr val="accent4">
                        <a:lumMod val="50000"/>
                      </a:schemeClr>
                    </a:solidFill>
                  </a:rPr>
                  <a:t>资助方捐助</a:t>
                </a:r>
                <a:endParaRPr lang="zh-CN" altLang="en-US" sz="2400" b="1" dirty="0">
                  <a:solidFill>
                    <a:schemeClr val="accent4">
                      <a:lumMod val="50000"/>
                    </a:schemeClr>
                  </a:solidFill>
                </a:endParaRPr>
              </a:p>
            </p:txBody>
          </p:sp>
        </p:grpSp>
        <p:grpSp>
          <p:nvGrpSpPr>
            <p:cNvPr id="85" name="Group 643"/>
            <p:cNvGrpSpPr/>
            <p:nvPr/>
          </p:nvGrpSpPr>
          <p:grpSpPr bwMode="auto">
            <a:xfrm>
              <a:off x="7940393" y="2906056"/>
              <a:ext cx="557212" cy="696913"/>
              <a:chOff x="713" y="270"/>
              <a:chExt cx="17" cy="21"/>
            </a:xfrm>
          </p:grpSpPr>
          <p:sp>
            <p:nvSpPr>
              <p:cNvPr id="86" name="Rectangle 644"/>
              <p:cNvSpPr>
                <a:spLocks noChangeArrowheads="1"/>
              </p:cNvSpPr>
              <p:nvPr/>
            </p:nvSpPr>
            <p:spPr bwMode="auto">
              <a:xfrm>
                <a:off x="716" y="274"/>
                <a:ext cx="14" cy="17"/>
              </a:xfrm>
              <a:prstGeom prst="rect">
                <a:avLst/>
              </a:prstGeom>
              <a:solidFill>
                <a:srgbClr val="387FB4"/>
              </a:solidFill>
              <a:ln w="12700" algn="ctr">
                <a:solidFill>
                  <a:srgbClr val="8FB3E3"/>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a typeface="宋体" panose="02010600030101010101" pitchFamily="2" charset="-122"/>
                </a:endParaRPr>
              </a:p>
            </p:txBody>
          </p:sp>
          <p:sp>
            <p:nvSpPr>
              <p:cNvPr id="87" name="Rectangle 645"/>
              <p:cNvSpPr>
                <a:spLocks noChangeArrowheads="1"/>
              </p:cNvSpPr>
              <p:nvPr/>
            </p:nvSpPr>
            <p:spPr bwMode="auto">
              <a:xfrm>
                <a:off x="713" y="270"/>
                <a:ext cx="14" cy="18"/>
              </a:xfrm>
              <a:prstGeom prst="rect">
                <a:avLst/>
              </a:prstGeom>
              <a:solidFill>
                <a:srgbClr val="FFFFFF"/>
              </a:solidFill>
              <a:ln w="12700" algn="ctr">
                <a:solidFill>
                  <a:srgbClr val="8FB3E3"/>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a typeface="宋体" panose="02010600030101010101" pitchFamily="2" charset="-122"/>
                </a:endParaRPr>
              </a:p>
            </p:txBody>
          </p:sp>
        </p:grpSp>
        <p:sp>
          <p:nvSpPr>
            <p:cNvPr id="88" name="Freeform 544"/>
            <p:cNvSpPr>
              <a:spLocks noEditPoints="1"/>
            </p:cNvSpPr>
            <p:nvPr/>
          </p:nvSpPr>
          <p:spPr bwMode="auto">
            <a:xfrm>
              <a:off x="8041853" y="3008125"/>
              <a:ext cx="255960" cy="432626"/>
            </a:xfrm>
            <a:custGeom>
              <a:avLst/>
              <a:gdLst>
                <a:gd name="T0" fmla="*/ 340783 w 636"/>
                <a:gd name="T1" fmla="*/ 210687 h 916"/>
                <a:gd name="T2" fmla="*/ 319886 w 636"/>
                <a:gd name="T3" fmla="*/ 170479 h 916"/>
                <a:gd name="T4" fmla="*/ 287737 w 636"/>
                <a:gd name="T5" fmla="*/ 147963 h 916"/>
                <a:gd name="T6" fmla="*/ 345606 w 636"/>
                <a:gd name="T7" fmla="*/ 284669 h 916"/>
                <a:gd name="T8" fmla="*/ 413119 w 636"/>
                <a:gd name="T9" fmla="*/ 310401 h 916"/>
                <a:gd name="T10" fmla="*/ 456521 w 636"/>
                <a:gd name="T11" fmla="*/ 337742 h 916"/>
                <a:gd name="T12" fmla="*/ 480633 w 636"/>
                <a:gd name="T13" fmla="*/ 365083 h 916"/>
                <a:gd name="T14" fmla="*/ 503138 w 636"/>
                <a:gd name="T15" fmla="*/ 410116 h 916"/>
                <a:gd name="T16" fmla="*/ 511175 w 636"/>
                <a:gd name="T17" fmla="*/ 464798 h 916"/>
                <a:gd name="T18" fmla="*/ 506353 w 636"/>
                <a:gd name="T19" fmla="*/ 506614 h 916"/>
                <a:gd name="T20" fmla="*/ 491885 w 636"/>
                <a:gd name="T21" fmla="*/ 546821 h 916"/>
                <a:gd name="T22" fmla="*/ 454914 w 636"/>
                <a:gd name="T23" fmla="*/ 596678 h 916"/>
                <a:gd name="T24" fmla="*/ 424372 w 636"/>
                <a:gd name="T25" fmla="*/ 620803 h 916"/>
                <a:gd name="T26" fmla="*/ 374540 w 636"/>
                <a:gd name="T27" fmla="*/ 646535 h 916"/>
                <a:gd name="T28" fmla="*/ 334353 w 636"/>
                <a:gd name="T29" fmla="*/ 654577 h 916"/>
                <a:gd name="T30" fmla="*/ 287737 w 636"/>
                <a:gd name="T31" fmla="*/ 736600 h 916"/>
                <a:gd name="T32" fmla="*/ 228261 w 636"/>
                <a:gd name="T33" fmla="*/ 659402 h 916"/>
                <a:gd name="T34" fmla="*/ 151102 w 636"/>
                <a:gd name="T35" fmla="*/ 646535 h 916"/>
                <a:gd name="T36" fmla="*/ 112523 w 636"/>
                <a:gd name="T37" fmla="*/ 632061 h 916"/>
                <a:gd name="T38" fmla="*/ 65906 w 636"/>
                <a:gd name="T39" fmla="*/ 599895 h 916"/>
                <a:gd name="T40" fmla="*/ 40187 w 636"/>
                <a:gd name="T41" fmla="*/ 574162 h 916"/>
                <a:gd name="T42" fmla="*/ 22505 w 636"/>
                <a:gd name="T43" fmla="*/ 546821 h 916"/>
                <a:gd name="T44" fmla="*/ 4822 w 636"/>
                <a:gd name="T45" fmla="*/ 495355 h 916"/>
                <a:gd name="T46" fmla="*/ 167177 w 636"/>
                <a:gd name="T47" fmla="*/ 456756 h 916"/>
                <a:gd name="T48" fmla="*/ 181644 w 636"/>
                <a:gd name="T49" fmla="*/ 505005 h 916"/>
                <a:gd name="T50" fmla="*/ 194504 w 636"/>
                <a:gd name="T51" fmla="*/ 524305 h 916"/>
                <a:gd name="T52" fmla="*/ 228261 w 636"/>
                <a:gd name="T53" fmla="*/ 546821 h 916"/>
                <a:gd name="T54" fmla="*/ 189681 w 636"/>
                <a:gd name="T55" fmla="*/ 390816 h 916"/>
                <a:gd name="T56" fmla="*/ 110915 w 636"/>
                <a:gd name="T57" fmla="*/ 361867 h 916"/>
                <a:gd name="T58" fmla="*/ 78766 w 636"/>
                <a:gd name="T59" fmla="*/ 339351 h 916"/>
                <a:gd name="T60" fmla="*/ 49832 w 636"/>
                <a:gd name="T61" fmla="*/ 307185 h 916"/>
                <a:gd name="T62" fmla="*/ 25719 w 636"/>
                <a:gd name="T63" fmla="*/ 242853 h 916"/>
                <a:gd name="T64" fmla="*/ 25719 w 636"/>
                <a:gd name="T65" fmla="*/ 199429 h 916"/>
                <a:gd name="T66" fmla="*/ 36972 w 636"/>
                <a:gd name="T67" fmla="*/ 149572 h 916"/>
                <a:gd name="T68" fmla="*/ 64299 w 636"/>
                <a:gd name="T69" fmla="*/ 107756 h 916"/>
                <a:gd name="T70" fmla="*/ 90018 w 636"/>
                <a:gd name="T71" fmla="*/ 83631 h 916"/>
                <a:gd name="T72" fmla="*/ 139850 w 636"/>
                <a:gd name="T73" fmla="*/ 56290 h 916"/>
                <a:gd name="T74" fmla="*/ 204149 w 636"/>
                <a:gd name="T75" fmla="*/ 41816 h 916"/>
                <a:gd name="T76" fmla="*/ 287737 w 636"/>
                <a:gd name="T77" fmla="*/ 0 h 916"/>
                <a:gd name="T78" fmla="*/ 310241 w 636"/>
                <a:gd name="T79" fmla="*/ 41816 h 916"/>
                <a:gd name="T80" fmla="*/ 369718 w 636"/>
                <a:gd name="T81" fmla="*/ 53074 h 916"/>
                <a:gd name="T82" fmla="*/ 416334 w 636"/>
                <a:gd name="T83" fmla="*/ 73982 h 916"/>
                <a:gd name="T84" fmla="*/ 442054 w 636"/>
                <a:gd name="T85" fmla="*/ 93281 h 916"/>
                <a:gd name="T86" fmla="*/ 470988 w 636"/>
                <a:gd name="T87" fmla="*/ 128664 h 916"/>
                <a:gd name="T88" fmla="*/ 490278 w 636"/>
                <a:gd name="T89" fmla="*/ 170479 h 916"/>
                <a:gd name="T90" fmla="*/ 228261 w 636"/>
                <a:gd name="T91" fmla="*/ 146355 h 916"/>
                <a:gd name="T92" fmla="*/ 207363 w 636"/>
                <a:gd name="T93" fmla="*/ 156005 h 916"/>
                <a:gd name="T94" fmla="*/ 192896 w 636"/>
                <a:gd name="T95" fmla="*/ 167263 h 916"/>
                <a:gd name="T96" fmla="*/ 183251 w 636"/>
                <a:gd name="T97" fmla="*/ 189779 h 916"/>
                <a:gd name="T98" fmla="*/ 183251 w 636"/>
                <a:gd name="T99" fmla="*/ 205862 h 916"/>
                <a:gd name="T100" fmla="*/ 192896 w 636"/>
                <a:gd name="T101" fmla="*/ 228378 h 916"/>
                <a:gd name="T102" fmla="*/ 207363 w 636"/>
                <a:gd name="T103" fmla="*/ 241245 h 916"/>
                <a:gd name="T104" fmla="*/ 228261 w 636"/>
                <a:gd name="T105" fmla="*/ 146355 h 916"/>
                <a:gd name="T106" fmla="*/ 303812 w 636"/>
                <a:gd name="T107" fmla="*/ 546821 h 916"/>
                <a:gd name="T108" fmla="*/ 339176 w 636"/>
                <a:gd name="T109" fmla="*/ 525913 h 916"/>
                <a:gd name="T110" fmla="*/ 352036 w 636"/>
                <a:gd name="T111" fmla="*/ 506614 h 916"/>
                <a:gd name="T112" fmla="*/ 355251 w 636"/>
                <a:gd name="T113" fmla="*/ 485706 h 916"/>
                <a:gd name="T114" fmla="*/ 348821 w 636"/>
                <a:gd name="T115" fmla="*/ 458365 h 916"/>
                <a:gd name="T116" fmla="*/ 334353 w 636"/>
                <a:gd name="T117" fmla="*/ 442282 h 916"/>
                <a:gd name="T118" fmla="*/ 287737 w 636"/>
                <a:gd name="T119" fmla="*/ 419766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36" h="916">
                  <a:moveTo>
                    <a:pt x="614" y="232"/>
                  </a:moveTo>
                  <a:lnTo>
                    <a:pt x="424" y="262"/>
                  </a:lnTo>
                  <a:lnTo>
                    <a:pt x="410" y="232"/>
                  </a:lnTo>
                  <a:lnTo>
                    <a:pt x="398" y="212"/>
                  </a:lnTo>
                  <a:lnTo>
                    <a:pt x="392" y="206"/>
                  </a:lnTo>
                  <a:lnTo>
                    <a:pt x="382" y="198"/>
                  </a:lnTo>
                  <a:lnTo>
                    <a:pt x="358" y="184"/>
                  </a:lnTo>
                  <a:lnTo>
                    <a:pt x="358" y="332"/>
                  </a:lnTo>
                  <a:lnTo>
                    <a:pt x="430" y="354"/>
                  </a:lnTo>
                  <a:lnTo>
                    <a:pt x="462" y="364"/>
                  </a:lnTo>
                  <a:lnTo>
                    <a:pt x="490" y="376"/>
                  </a:lnTo>
                  <a:lnTo>
                    <a:pt x="514" y="386"/>
                  </a:lnTo>
                  <a:lnTo>
                    <a:pt x="534" y="398"/>
                  </a:lnTo>
                  <a:lnTo>
                    <a:pt x="552" y="408"/>
                  </a:lnTo>
                  <a:lnTo>
                    <a:pt x="568" y="420"/>
                  </a:lnTo>
                  <a:lnTo>
                    <a:pt x="584" y="436"/>
                  </a:lnTo>
                  <a:lnTo>
                    <a:pt x="598" y="454"/>
                  </a:lnTo>
                  <a:lnTo>
                    <a:pt x="610" y="472"/>
                  </a:lnTo>
                  <a:lnTo>
                    <a:pt x="620" y="490"/>
                  </a:lnTo>
                  <a:lnTo>
                    <a:pt x="626" y="510"/>
                  </a:lnTo>
                  <a:lnTo>
                    <a:pt x="632" y="532"/>
                  </a:lnTo>
                  <a:lnTo>
                    <a:pt x="636" y="554"/>
                  </a:lnTo>
                  <a:lnTo>
                    <a:pt x="636" y="578"/>
                  </a:lnTo>
                  <a:lnTo>
                    <a:pt x="636" y="604"/>
                  </a:lnTo>
                  <a:lnTo>
                    <a:pt x="630" y="630"/>
                  </a:lnTo>
                  <a:lnTo>
                    <a:pt x="622" y="656"/>
                  </a:lnTo>
                  <a:lnTo>
                    <a:pt x="612" y="680"/>
                  </a:lnTo>
                  <a:lnTo>
                    <a:pt x="598" y="702"/>
                  </a:lnTo>
                  <a:lnTo>
                    <a:pt x="584" y="722"/>
                  </a:lnTo>
                  <a:lnTo>
                    <a:pt x="566" y="742"/>
                  </a:lnTo>
                  <a:lnTo>
                    <a:pt x="548" y="758"/>
                  </a:lnTo>
                  <a:lnTo>
                    <a:pt x="528" y="772"/>
                  </a:lnTo>
                  <a:lnTo>
                    <a:pt x="508" y="784"/>
                  </a:lnTo>
                  <a:lnTo>
                    <a:pt x="488" y="796"/>
                  </a:lnTo>
                  <a:lnTo>
                    <a:pt x="466" y="804"/>
                  </a:lnTo>
                  <a:lnTo>
                    <a:pt x="442" y="810"/>
                  </a:lnTo>
                  <a:lnTo>
                    <a:pt x="416" y="814"/>
                  </a:lnTo>
                  <a:lnTo>
                    <a:pt x="390" y="818"/>
                  </a:lnTo>
                  <a:lnTo>
                    <a:pt x="358" y="820"/>
                  </a:lnTo>
                  <a:lnTo>
                    <a:pt x="358" y="916"/>
                  </a:lnTo>
                  <a:lnTo>
                    <a:pt x="284" y="916"/>
                  </a:lnTo>
                  <a:lnTo>
                    <a:pt x="284" y="820"/>
                  </a:lnTo>
                  <a:lnTo>
                    <a:pt x="248" y="816"/>
                  </a:lnTo>
                  <a:lnTo>
                    <a:pt x="216" y="810"/>
                  </a:lnTo>
                  <a:lnTo>
                    <a:pt x="188" y="804"/>
                  </a:lnTo>
                  <a:lnTo>
                    <a:pt x="162" y="796"/>
                  </a:lnTo>
                  <a:lnTo>
                    <a:pt x="140" y="786"/>
                  </a:lnTo>
                  <a:lnTo>
                    <a:pt x="118" y="774"/>
                  </a:lnTo>
                  <a:lnTo>
                    <a:pt x="98" y="762"/>
                  </a:lnTo>
                  <a:lnTo>
                    <a:pt x="82" y="746"/>
                  </a:lnTo>
                  <a:lnTo>
                    <a:pt x="64" y="730"/>
                  </a:lnTo>
                  <a:lnTo>
                    <a:pt x="50" y="714"/>
                  </a:lnTo>
                  <a:lnTo>
                    <a:pt x="38" y="696"/>
                  </a:lnTo>
                  <a:lnTo>
                    <a:pt x="28" y="680"/>
                  </a:lnTo>
                  <a:lnTo>
                    <a:pt x="20" y="660"/>
                  </a:lnTo>
                  <a:lnTo>
                    <a:pt x="12" y="640"/>
                  </a:lnTo>
                  <a:lnTo>
                    <a:pt x="6" y="616"/>
                  </a:lnTo>
                  <a:lnTo>
                    <a:pt x="0" y="592"/>
                  </a:lnTo>
                  <a:lnTo>
                    <a:pt x="208" y="568"/>
                  </a:lnTo>
                  <a:lnTo>
                    <a:pt x="214" y="592"/>
                  </a:lnTo>
                  <a:lnTo>
                    <a:pt x="220" y="612"/>
                  </a:lnTo>
                  <a:lnTo>
                    <a:pt x="226" y="628"/>
                  </a:lnTo>
                  <a:lnTo>
                    <a:pt x="234" y="640"/>
                  </a:lnTo>
                  <a:lnTo>
                    <a:pt x="242" y="652"/>
                  </a:lnTo>
                  <a:lnTo>
                    <a:pt x="254" y="662"/>
                  </a:lnTo>
                  <a:lnTo>
                    <a:pt x="268" y="672"/>
                  </a:lnTo>
                  <a:lnTo>
                    <a:pt x="284" y="680"/>
                  </a:lnTo>
                  <a:lnTo>
                    <a:pt x="284" y="500"/>
                  </a:lnTo>
                  <a:lnTo>
                    <a:pt x="236" y="486"/>
                  </a:lnTo>
                  <a:lnTo>
                    <a:pt x="196" y="474"/>
                  </a:lnTo>
                  <a:lnTo>
                    <a:pt x="162" y="462"/>
                  </a:lnTo>
                  <a:lnTo>
                    <a:pt x="138" y="450"/>
                  </a:lnTo>
                  <a:lnTo>
                    <a:pt x="116" y="438"/>
                  </a:lnTo>
                  <a:lnTo>
                    <a:pt x="98" y="422"/>
                  </a:lnTo>
                  <a:lnTo>
                    <a:pt x="80" y="404"/>
                  </a:lnTo>
                  <a:lnTo>
                    <a:pt x="62" y="382"/>
                  </a:lnTo>
                  <a:lnTo>
                    <a:pt x="48" y="358"/>
                  </a:lnTo>
                  <a:lnTo>
                    <a:pt x="38" y="332"/>
                  </a:lnTo>
                  <a:lnTo>
                    <a:pt x="32" y="302"/>
                  </a:lnTo>
                  <a:lnTo>
                    <a:pt x="30" y="270"/>
                  </a:lnTo>
                  <a:lnTo>
                    <a:pt x="32" y="248"/>
                  </a:lnTo>
                  <a:lnTo>
                    <a:pt x="34" y="226"/>
                  </a:lnTo>
                  <a:lnTo>
                    <a:pt x="40" y="206"/>
                  </a:lnTo>
                  <a:lnTo>
                    <a:pt x="46" y="186"/>
                  </a:lnTo>
                  <a:lnTo>
                    <a:pt x="56" y="168"/>
                  </a:lnTo>
                  <a:lnTo>
                    <a:pt x="66" y="150"/>
                  </a:lnTo>
                  <a:lnTo>
                    <a:pt x="80" y="134"/>
                  </a:lnTo>
                  <a:lnTo>
                    <a:pt x="94" y="118"/>
                  </a:lnTo>
                  <a:lnTo>
                    <a:pt x="112" y="104"/>
                  </a:lnTo>
                  <a:lnTo>
                    <a:pt x="130" y="90"/>
                  </a:lnTo>
                  <a:lnTo>
                    <a:pt x="152" y="80"/>
                  </a:lnTo>
                  <a:lnTo>
                    <a:pt x="174" y="70"/>
                  </a:lnTo>
                  <a:lnTo>
                    <a:pt x="198" y="62"/>
                  </a:lnTo>
                  <a:lnTo>
                    <a:pt x="226" y="56"/>
                  </a:lnTo>
                  <a:lnTo>
                    <a:pt x="254" y="52"/>
                  </a:lnTo>
                  <a:lnTo>
                    <a:pt x="284" y="50"/>
                  </a:lnTo>
                  <a:lnTo>
                    <a:pt x="284" y="0"/>
                  </a:lnTo>
                  <a:lnTo>
                    <a:pt x="358" y="0"/>
                  </a:lnTo>
                  <a:lnTo>
                    <a:pt x="358" y="50"/>
                  </a:lnTo>
                  <a:lnTo>
                    <a:pt x="386" y="52"/>
                  </a:lnTo>
                  <a:lnTo>
                    <a:pt x="412" y="56"/>
                  </a:lnTo>
                  <a:lnTo>
                    <a:pt x="438" y="60"/>
                  </a:lnTo>
                  <a:lnTo>
                    <a:pt x="460" y="66"/>
                  </a:lnTo>
                  <a:lnTo>
                    <a:pt x="482" y="74"/>
                  </a:lnTo>
                  <a:lnTo>
                    <a:pt x="502" y="82"/>
                  </a:lnTo>
                  <a:lnTo>
                    <a:pt x="518" y="92"/>
                  </a:lnTo>
                  <a:lnTo>
                    <a:pt x="536" y="104"/>
                  </a:lnTo>
                  <a:lnTo>
                    <a:pt x="550" y="116"/>
                  </a:lnTo>
                  <a:lnTo>
                    <a:pt x="562" y="130"/>
                  </a:lnTo>
                  <a:lnTo>
                    <a:pt x="574" y="144"/>
                  </a:lnTo>
                  <a:lnTo>
                    <a:pt x="586" y="160"/>
                  </a:lnTo>
                  <a:lnTo>
                    <a:pt x="594" y="176"/>
                  </a:lnTo>
                  <a:lnTo>
                    <a:pt x="602" y="194"/>
                  </a:lnTo>
                  <a:lnTo>
                    <a:pt x="610" y="212"/>
                  </a:lnTo>
                  <a:lnTo>
                    <a:pt x="614" y="232"/>
                  </a:lnTo>
                  <a:close/>
                  <a:moveTo>
                    <a:pt x="284" y="182"/>
                  </a:moveTo>
                  <a:lnTo>
                    <a:pt x="284" y="182"/>
                  </a:lnTo>
                  <a:lnTo>
                    <a:pt x="270" y="188"/>
                  </a:lnTo>
                  <a:lnTo>
                    <a:pt x="258" y="194"/>
                  </a:lnTo>
                  <a:lnTo>
                    <a:pt x="246" y="200"/>
                  </a:lnTo>
                  <a:lnTo>
                    <a:pt x="240" y="208"/>
                  </a:lnTo>
                  <a:lnTo>
                    <a:pt x="234" y="216"/>
                  </a:lnTo>
                  <a:lnTo>
                    <a:pt x="230" y="226"/>
                  </a:lnTo>
                  <a:lnTo>
                    <a:pt x="228" y="236"/>
                  </a:lnTo>
                  <a:lnTo>
                    <a:pt x="226" y="246"/>
                  </a:lnTo>
                  <a:lnTo>
                    <a:pt x="228" y="256"/>
                  </a:lnTo>
                  <a:lnTo>
                    <a:pt x="230" y="266"/>
                  </a:lnTo>
                  <a:lnTo>
                    <a:pt x="234" y="276"/>
                  </a:lnTo>
                  <a:lnTo>
                    <a:pt x="240" y="284"/>
                  </a:lnTo>
                  <a:lnTo>
                    <a:pt x="248" y="292"/>
                  </a:lnTo>
                  <a:lnTo>
                    <a:pt x="258" y="300"/>
                  </a:lnTo>
                  <a:lnTo>
                    <a:pt x="270" y="306"/>
                  </a:lnTo>
                  <a:lnTo>
                    <a:pt x="284" y="312"/>
                  </a:lnTo>
                  <a:lnTo>
                    <a:pt x="284" y="182"/>
                  </a:lnTo>
                  <a:close/>
                  <a:moveTo>
                    <a:pt x="358" y="686"/>
                  </a:moveTo>
                  <a:lnTo>
                    <a:pt x="358" y="686"/>
                  </a:lnTo>
                  <a:lnTo>
                    <a:pt x="378" y="680"/>
                  </a:lnTo>
                  <a:lnTo>
                    <a:pt x="396" y="672"/>
                  </a:lnTo>
                  <a:lnTo>
                    <a:pt x="410" y="664"/>
                  </a:lnTo>
                  <a:lnTo>
                    <a:pt x="422" y="654"/>
                  </a:lnTo>
                  <a:lnTo>
                    <a:pt x="432" y="642"/>
                  </a:lnTo>
                  <a:lnTo>
                    <a:pt x="438" y="630"/>
                  </a:lnTo>
                  <a:lnTo>
                    <a:pt x="442" y="618"/>
                  </a:lnTo>
                  <a:lnTo>
                    <a:pt x="442" y="604"/>
                  </a:lnTo>
                  <a:lnTo>
                    <a:pt x="442" y="592"/>
                  </a:lnTo>
                  <a:lnTo>
                    <a:pt x="438" y="580"/>
                  </a:lnTo>
                  <a:lnTo>
                    <a:pt x="434" y="570"/>
                  </a:lnTo>
                  <a:lnTo>
                    <a:pt x="426" y="560"/>
                  </a:lnTo>
                  <a:lnTo>
                    <a:pt x="416" y="550"/>
                  </a:lnTo>
                  <a:lnTo>
                    <a:pt x="400" y="540"/>
                  </a:lnTo>
                  <a:lnTo>
                    <a:pt x="382" y="530"/>
                  </a:lnTo>
                  <a:lnTo>
                    <a:pt x="358" y="522"/>
                  </a:lnTo>
                  <a:lnTo>
                    <a:pt x="358" y="686"/>
                  </a:lnTo>
                  <a:close/>
                </a:path>
              </a:pathLst>
            </a:custGeom>
            <a:solidFill>
              <a:schemeClr val="accent5">
                <a:lumMod val="40000"/>
                <a:lumOff val="60000"/>
              </a:schemeClr>
            </a:solidFill>
            <a:ln>
              <a:noFill/>
            </a:ln>
          </p:spPr>
          <p:txBody>
            <a:bodyPr/>
            <a:lstStyle/>
            <a:p>
              <a:endParaRPr lang="zh-CN" altLang="en-US" sz="2400">
                <a:solidFill>
                  <a:prstClr val="black"/>
                </a:solidFill>
              </a:endParaRPr>
            </a:p>
          </p:txBody>
        </p:sp>
      </p:grpSp>
      <p:grpSp>
        <p:nvGrpSpPr>
          <p:cNvPr id="10" name="组合 9"/>
          <p:cNvGrpSpPr/>
          <p:nvPr/>
        </p:nvGrpSpPr>
        <p:grpSpPr>
          <a:xfrm>
            <a:off x="4304811" y="4460496"/>
            <a:ext cx="2019300" cy="972984"/>
            <a:chOff x="3767018" y="3345372"/>
            <a:chExt cx="1514475" cy="729738"/>
          </a:xfrm>
        </p:grpSpPr>
        <p:sp>
          <p:nvSpPr>
            <p:cNvPr id="101" name="TextBox 100"/>
            <p:cNvSpPr txBox="1"/>
            <p:nvPr/>
          </p:nvSpPr>
          <p:spPr>
            <a:xfrm>
              <a:off x="3767018" y="3729829"/>
              <a:ext cx="1514475" cy="345281"/>
            </a:xfrm>
            <a:prstGeom prst="rect">
              <a:avLst/>
            </a:prstGeom>
            <a:noFill/>
          </p:spPr>
          <p:txBody>
            <a:bodyPr wrap="none" rtlCol="0">
              <a:spAutoFit/>
            </a:bodyPr>
            <a:lstStyle/>
            <a:p>
              <a:r>
                <a:rPr lang="zh-CN" altLang="en-US" sz="2400" b="1" dirty="0">
                  <a:solidFill>
                    <a:schemeClr val="accent4">
                      <a:lumMod val="50000"/>
                    </a:schemeClr>
                  </a:solidFill>
                </a:rPr>
                <a:t>初步</a:t>
              </a:r>
              <a:r>
                <a:rPr lang="zh-CN" altLang="en-US" sz="2400" b="1" dirty="0" smtClean="0">
                  <a:solidFill>
                    <a:schemeClr val="accent4">
                      <a:lumMod val="50000"/>
                    </a:schemeClr>
                  </a:solidFill>
                </a:rPr>
                <a:t>拟定名单</a:t>
              </a:r>
              <a:endParaRPr lang="zh-CN" altLang="en-US" sz="2400" b="1" dirty="0" smtClean="0">
                <a:solidFill>
                  <a:schemeClr val="accent4">
                    <a:lumMod val="50000"/>
                  </a:schemeClr>
                </a:solidFill>
              </a:endParaRPr>
            </a:p>
          </p:txBody>
        </p:sp>
        <p:grpSp>
          <p:nvGrpSpPr>
            <p:cNvPr id="91" name="Group 619"/>
            <p:cNvGrpSpPr/>
            <p:nvPr/>
          </p:nvGrpSpPr>
          <p:grpSpPr bwMode="auto">
            <a:xfrm>
              <a:off x="4215835" y="3345372"/>
              <a:ext cx="666809" cy="330383"/>
              <a:chOff x="2998" y="1680"/>
              <a:chExt cx="541" cy="401"/>
            </a:xfrm>
          </p:grpSpPr>
          <p:sp>
            <p:nvSpPr>
              <p:cNvPr id="92" name="Rectangle 605"/>
              <p:cNvSpPr>
                <a:spLocks noChangeArrowheads="1"/>
              </p:cNvSpPr>
              <p:nvPr/>
            </p:nvSpPr>
            <p:spPr bwMode="auto">
              <a:xfrm>
                <a:off x="2998" y="1680"/>
                <a:ext cx="541" cy="401"/>
              </a:xfrm>
              <a:prstGeom prst="rect">
                <a:avLst/>
              </a:prstGeom>
              <a:solidFill>
                <a:schemeClr val="tx1">
                  <a:lumMod val="50000"/>
                  <a:lumOff val="50000"/>
                </a:schemeClr>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ea typeface="宋体" panose="02010600030101010101" pitchFamily="2" charset="-122"/>
                </a:endParaRPr>
              </a:p>
            </p:txBody>
          </p:sp>
          <p:sp>
            <p:nvSpPr>
              <p:cNvPr id="94" name="Rectangle 606"/>
              <p:cNvSpPr>
                <a:spLocks noChangeArrowheads="1"/>
              </p:cNvSpPr>
              <p:nvPr/>
            </p:nvSpPr>
            <p:spPr bwMode="auto">
              <a:xfrm>
                <a:off x="3068" y="1854"/>
                <a:ext cx="284" cy="27"/>
              </a:xfrm>
              <a:prstGeom prst="rect">
                <a:avLst/>
              </a:prstGeom>
              <a:solidFill>
                <a:schemeClr val="accent3">
                  <a:lumMod val="60000"/>
                  <a:lumOff val="40000"/>
                </a:schemeClr>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ea typeface="宋体" panose="02010600030101010101" pitchFamily="2" charset="-122"/>
                </a:endParaRPr>
              </a:p>
            </p:txBody>
          </p:sp>
          <p:sp>
            <p:nvSpPr>
              <p:cNvPr id="96" name="Rectangle 617"/>
              <p:cNvSpPr>
                <a:spLocks noChangeArrowheads="1"/>
              </p:cNvSpPr>
              <p:nvPr/>
            </p:nvSpPr>
            <p:spPr bwMode="auto">
              <a:xfrm>
                <a:off x="3068" y="1904"/>
                <a:ext cx="284" cy="27"/>
              </a:xfrm>
              <a:prstGeom prst="rect">
                <a:avLst/>
              </a:prstGeom>
              <a:solidFill>
                <a:schemeClr val="accent3">
                  <a:lumMod val="60000"/>
                  <a:lumOff val="40000"/>
                </a:schemeClr>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ea typeface="宋体" panose="02010600030101010101" pitchFamily="2" charset="-122"/>
                </a:endParaRPr>
              </a:p>
            </p:txBody>
          </p:sp>
          <p:sp>
            <p:nvSpPr>
              <p:cNvPr id="97" name="Rectangle 618"/>
              <p:cNvSpPr>
                <a:spLocks noChangeArrowheads="1"/>
              </p:cNvSpPr>
              <p:nvPr/>
            </p:nvSpPr>
            <p:spPr bwMode="auto">
              <a:xfrm>
                <a:off x="3068" y="1954"/>
                <a:ext cx="284" cy="27"/>
              </a:xfrm>
              <a:prstGeom prst="rect">
                <a:avLst/>
              </a:prstGeom>
              <a:solidFill>
                <a:schemeClr val="accent3">
                  <a:lumMod val="60000"/>
                  <a:lumOff val="40000"/>
                </a:schemeClr>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ea typeface="宋体" panose="02010600030101010101" pitchFamily="2" charset="-122"/>
                </a:endParaRPr>
              </a:p>
            </p:txBody>
          </p:sp>
        </p:grpSp>
      </p:grpSp>
      <p:cxnSp>
        <p:nvCxnSpPr>
          <p:cNvPr id="98" name="直接箭头连接符 97"/>
          <p:cNvCxnSpPr/>
          <p:nvPr/>
        </p:nvCxnSpPr>
        <p:spPr>
          <a:xfrm>
            <a:off x="6465533" y="4660732"/>
            <a:ext cx="1015700" cy="0"/>
          </a:xfrm>
          <a:prstGeom prst="straightConnector1">
            <a:avLst/>
          </a:prstGeom>
          <a:ln>
            <a:solidFill>
              <a:schemeClr val="tx1">
                <a:lumMod val="50000"/>
                <a:lumOff val="5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29612" y="752899"/>
            <a:ext cx="5072760" cy="583565"/>
          </a:xfrm>
          <a:prstGeom prst="rect">
            <a:avLst/>
          </a:prstGeom>
          <a:noFill/>
        </p:spPr>
        <p:txBody>
          <a:bodyPr wrap="square" rtlCol="0">
            <a:spAutoFit/>
          </a:bodyPr>
          <a:lstStyle/>
          <a:p>
            <a:r>
              <a:rPr lang="zh-CN" altLang="en-US" sz="3200" b="1" dirty="0" smtClean="0">
                <a:solidFill>
                  <a:srgbClr val="C00000"/>
                </a:solidFill>
                <a:latin typeface="方正舒体" panose="02010601030101010101" pitchFamily="2" charset="-122"/>
                <a:ea typeface="方正舒体" panose="02010601030101010101" pitchFamily="2" charset="-122"/>
              </a:rPr>
              <a:t>受助儿童筛选方式</a:t>
            </a:r>
            <a:endParaRPr lang="zh-CN" altLang="en-US" sz="3200" b="1" dirty="0" smtClean="0">
              <a:solidFill>
                <a:srgbClr val="C00000"/>
              </a:solidFill>
              <a:latin typeface="方正舒体" panose="02010601030101010101" pitchFamily="2" charset="-122"/>
              <a:ea typeface="方正舒体" panose="02010601030101010101" pitchFamily="2" charset="-122"/>
            </a:endParaRPr>
          </a:p>
        </p:txBody>
      </p:sp>
      <p:pic>
        <p:nvPicPr>
          <p:cNvPr id="54" name="Picture 4" descr="C:\Users\TOSHIBA\Desktop\新建文件夹 (2)\400个常用ppt图标_ppt宝藏_www.pptbz\400个常用ppt图标(5)_ppt宝藏_www.pptbz.com.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221" y="5739540"/>
            <a:ext cx="1248000" cy="124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C:\Users\TOSHIBA\Desktop\新建文件夹 (2)\400个常用ppt图标_ppt宝藏_www.pptbz\400个常用ppt图标(6)_ppt宝藏_www.pptbz.com.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8555" y="5753800"/>
            <a:ext cx="1248000" cy="1248000"/>
          </a:xfrm>
          <a:prstGeom prst="rect">
            <a:avLst/>
          </a:prstGeom>
          <a:noFill/>
          <a:extLst>
            <a:ext uri="{909E8E84-426E-40DD-AFC4-6F175D3DCCD1}">
              <a14:hiddenFill xmlns:a14="http://schemas.microsoft.com/office/drawing/2010/main">
                <a:solidFill>
                  <a:srgbClr val="FFFFFF"/>
                </a:solidFill>
              </a14:hiddenFill>
            </a:ext>
          </a:extLst>
        </p:spPr>
      </p:pic>
      <p:sp>
        <p:nvSpPr>
          <p:cNvPr id="53" name="矩形 52"/>
          <p:cNvSpPr/>
          <p:nvPr/>
        </p:nvSpPr>
        <p:spPr>
          <a:xfrm>
            <a:off x="2882525" y="4152097"/>
            <a:ext cx="1607820" cy="378460"/>
          </a:xfrm>
          <a:prstGeom prst="rect">
            <a:avLst/>
          </a:prstGeom>
          <a:solidFill>
            <a:schemeClr val="bg2"/>
          </a:solidFill>
        </p:spPr>
        <p:txBody>
          <a:bodyPr wrap="none">
            <a:spAutoFit/>
          </a:bodyPr>
          <a:lstStyle/>
          <a:p>
            <a:r>
              <a:rPr lang="zh-CN" altLang="en-US" sz="1865" dirty="0" smtClean="0">
                <a:solidFill>
                  <a:srgbClr val="002060"/>
                </a:solidFill>
                <a:latin typeface="华文隶书" panose="02010800040101010101" pitchFamily="2" charset="-122"/>
                <a:ea typeface="华文隶书" panose="02010800040101010101" pitchFamily="2" charset="-122"/>
              </a:rPr>
              <a:t>当地实施机构</a:t>
            </a:r>
            <a:endParaRPr lang="zh-CN" altLang="en-US" sz="1865" dirty="0">
              <a:solidFill>
                <a:srgbClr val="002060"/>
              </a:solidFill>
              <a:latin typeface="华文隶书" panose="02010800040101010101" pitchFamily="2" charset="-122"/>
              <a:ea typeface="华文隶书" panose="02010800040101010101" pitchFamily="2" charset="-122"/>
            </a:endParaRPr>
          </a:p>
        </p:txBody>
      </p:sp>
      <p:cxnSp>
        <p:nvCxnSpPr>
          <p:cNvPr id="2" name="直接箭头连接符 1"/>
          <p:cNvCxnSpPr/>
          <p:nvPr>
            <p:custDataLst>
              <p:tags r:id="rId4"/>
            </p:custDataLst>
          </p:nvPr>
        </p:nvCxnSpPr>
        <p:spPr>
          <a:xfrm>
            <a:off x="8780743" y="4685497"/>
            <a:ext cx="1015700" cy="0"/>
          </a:xfrm>
          <a:prstGeom prst="straightConnector1">
            <a:avLst/>
          </a:prstGeom>
          <a:ln>
            <a:solidFill>
              <a:schemeClr val="tx1">
                <a:lumMod val="50000"/>
                <a:lumOff val="5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600"/>
                                        <p:tgtEl>
                                          <p:spTgt spid="58"/>
                                        </p:tgtEl>
                                      </p:cBhvr>
                                    </p:animEffect>
                                  </p:childTnLst>
                                </p:cTn>
                              </p:par>
                            </p:childTnLst>
                          </p:cTn>
                        </p:par>
                        <p:par>
                          <p:cTn id="24" fill="hold">
                            <p:stCondLst>
                              <p:cond delay="3000"/>
                            </p:stCondLst>
                            <p:childTnLst>
                              <p:par>
                                <p:cTn id="25" presetID="10" presetClass="entr" presetSubtype="0" repeatCount="200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25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path" presetSubtype="0" repeatCount="2000" fill="hold" nodeType="clickEffect">
                                  <p:stCondLst>
                                    <p:cond delay="0"/>
                                  </p:stCondLst>
                                  <p:childTnLst>
                                    <p:animMotion origin="layout" path="M -0.11077 -0.1272 L 2.77778E-6 3.79278E-6 " pathEditMode="relative" rAng="0" ptsTypes="AA">
                                      <p:cBhvr>
                                        <p:cTn id="31" dur="1500" fill="hold"/>
                                        <p:tgtEl>
                                          <p:spTgt spid="52"/>
                                        </p:tgtEl>
                                        <p:attrNameLst>
                                          <p:attrName>ppt_x</p:attrName>
                                          <p:attrName>ppt_y</p:attrName>
                                        </p:attrNameLst>
                                      </p:cBhvr>
                                      <p:rCtr x="5538" y="6360"/>
                                    </p:animMotion>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6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700" fill="hold"/>
                                        <p:tgtEl>
                                          <p:spTgt spid="8"/>
                                        </p:tgtEl>
                                        <p:attrNameLst>
                                          <p:attrName>ppt_x</p:attrName>
                                        </p:attrNameLst>
                                      </p:cBhvr>
                                      <p:tavLst>
                                        <p:tav tm="0">
                                          <p:val>
                                            <p:strVal val="0-#ppt_w/2"/>
                                          </p:val>
                                        </p:tav>
                                        <p:tav tm="100000">
                                          <p:val>
                                            <p:strVal val="#ppt_x"/>
                                          </p:val>
                                        </p:tav>
                                      </p:tavLst>
                                    </p:anim>
                                    <p:anim calcmode="lin" valueType="num">
                                      <p:cBhvr additive="base">
                                        <p:cTn id="54" dur="7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562735" y="673735"/>
            <a:ext cx="9664700" cy="645160"/>
          </a:xfrm>
          <a:prstGeom prst="rect">
            <a:avLst/>
          </a:prstGeom>
          <a:noFill/>
        </p:spPr>
        <p:txBody>
          <a:bodyPr wrap="square" rtlCol="0">
            <a:spAutoFit/>
          </a:bodyPr>
          <a:lstStyle/>
          <a:p>
            <a:r>
              <a:rPr lang="zh-CN" altLang="en-US" sz="3600" b="1" dirty="0">
                <a:solidFill>
                  <a:srgbClr val="C00000"/>
                </a:solidFill>
                <a:latin typeface="方正舒体" panose="02010601030101010101" pitchFamily="2" charset="-122"/>
                <a:ea typeface="方正舒体" panose="02010601030101010101" pitchFamily="2" charset="-122"/>
                <a:cs typeface="方正舒体" panose="02010601030101010101" pitchFamily="2" charset="-122"/>
              </a:rPr>
              <a:t>资助资金来源</a:t>
            </a:r>
            <a:r>
              <a:rPr lang="en-US" altLang="zh-CN" sz="3600" b="1" dirty="0">
                <a:solidFill>
                  <a:srgbClr val="C00000"/>
                </a:solidFill>
                <a:latin typeface="方正舒体" panose="02010601030101010101" pitchFamily="2" charset="-122"/>
                <a:ea typeface="方正舒体" panose="02010601030101010101" pitchFamily="2" charset="-122"/>
                <a:cs typeface="方正舒体" panose="02010601030101010101" pitchFamily="2" charset="-122"/>
              </a:rPr>
              <a:t>-</a:t>
            </a:r>
            <a:r>
              <a:rPr lang="zh-CN" altLang="en-US" sz="3600" b="1" dirty="0">
                <a:solidFill>
                  <a:srgbClr val="C00000"/>
                </a:solidFill>
                <a:latin typeface="方正舒体" panose="02010601030101010101" pitchFamily="2" charset="-122"/>
                <a:ea typeface="方正舒体" panose="02010601030101010101" pitchFamily="2" charset="-122"/>
                <a:cs typeface="方正舒体" panose="02010601030101010101" pitchFamily="2" charset="-122"/>
              </a:rPr>
              <a:t> 执行机构和公益资源的整合：</a:t>
            </a:r>
            <a:endParaRPr lang="zh-CN" altLang="en-US" sz="3600" b="1" dirty="0">
              <a:solidFill>
                <a:srgbClr val="C00000"/>
              </a:solidFill>
              <a:latin typeface="方正舒体" panose="02010601030101010101" pitchFamily="2" charset="-122"/>
              <a:ea typeface="方正舒体" panose="02010601030101010101" pitchFamily="2" charset="-122"/>
              <a:cs typeface="方正舒体" panose="02010601030101010101" pitchFamily="2" charset="-122"/>
            </a:endParaRPr>
          </a:p>
        </p:txBody>
      </p:sp>
      <p:sp>
        <p:nvSpPr>
          <p:cNvPr id="3" name="Oval 2"/>
          <p:cNvSpPr/>
          <p:nvPr/>
        </p:nvSpPr>
        <p:spPr>
          <a:xfrm>
            <a:off x="3983765" y="2419112"/>
            <a:ext cx="3873939" cy="2112235"/>
          </a:xfrm>
          <a:prstGeom prst="ellipse">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rPr>
              <a:t>强有力、负责任的</a:t>
            </a:r>
            <a:endParaRPr lang="en-US" altLang="zh-CN" sz="2400" b="1" dirty="0">
              <a:solidFill>
                <a:srgbClr val="C00000"/>
              </a:solidFill>
            </a:endParaRPr>
          </a:p>
          <a:p>
            <a:pPr algn="ctr"/>
            <a:r>
              <a:rPr lang="zh-CN" altLang="en-US" sz="2400" b="1" dirty="0">
                <a:solidFill>
                  <a:srgbClr val="C00000"/>
                </a:solidFill>
              </a:rPr>
              <a:t>当地执行机构</a:t>
            </a:r>
            <a:endParaRPr lang="zh-CN" altLang="en-US" sz="2400" b="1" dirty="0">
              <a:solidFill>
                <a:srgbClr val="C00000"/>
              </a:solidFill>
            </a:endParaRPr>
          </a:p>
        </p:txBody>
      </p:sp>
      <p:sp>
        <p:nvSpPr>
          <p:cNvPr id="10" name="Oval 9"/>
          <p:cNvSpPr/>
          <p:nvPr/>
        </p:nvSpPr>
        <p:spPr>
          <a:xfrm>
            <a:off x="4847862" y="1515395"/>
            <a:ext cx="2208245"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4">
                    <a:lumMod val="50000"/>
                  </a:schemeClr>
                </a:solidFill>
              </a:rPr>
              <a:t>捐赠人</a:t>
            </a:r>
            <a:endParaRPr lang="zh-CN" altLang="en-US" sz="2400" b="1" dirty="0">
              <a:solidFill>
                <a:schemeClr val="accent4">
                  <a:lumMod val="50000"/>
                </a:schemeClr>
              </a:solidFill>
            </a:endParaRPr>
          </a:p>
        </p:txBody>
      </p:sp>
      <p:sp>
        <p:nvSpPr>
          <p:cNvPr id="11" name="Oval 10"/>
          <p:cNvSpPr/>
          <p:nvPr/>
        </p:nvSpPr>
        <p:spPr>
          <a:xfrm>
            <a:off x="7056120" y="1696085"/>
            <a:ext cx="2782570" cy="1407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4">
                    <a:lumMod val="50000"/>
                  </a:schemeClr>
                </a:solidFill>
              </a:rPr>
              <a:t>社会公益资源</a:t>
            </a:r>
            <a:endParaRPr lang="zh-CN" altLang="en-US" sz="2400" b="1" dirty="0">
              <a:solidFill>
                <a:schemeClr val="accent4">
                  <a:lumMod val="50000"/>
                </a:schemeClr>
              </a:solidFill>
            </a:endParaRPr>
          </a:p>
        </p:txBody>
      </p:sp>
      <p:sp>
        <p:nvSpPr>
          <p:cNvPr id="13" name="Oval 12"/>
          <p:cNvSpPr/>
          <p:nvPr/>
        </p:nvSpPr>
        <p:spPr>
          <a:xfrm>
            <a:off x="1967230" y="3282950"/>
            <a:ext cx="2783840" cy="15360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4">
                    <a:lumMod val="50000"/>
                  </a:schemeClr>
                </a:solidFill>
              </a:rPr>
              <a:t>当地社会 志愿者团队</a:t>
            </a:r>
            <a:endParaRPr lang="zh-CN" altLang="en-US" sz="2400" b="1" dirty="0">
              <a:solidFill>
                <a:schemeClr val="accent4">
                  <a:lumMod val="50000"/>
                </a:schemeClr>
              </a:solidFill>
            </a:endParaRPr>
          </a:p>
        </p:txBody>
      </p:sp>
      <p:sp>
        <p:nvSpPr>
          <p:cNvPr id="15" name="Oval 14"/>
          <p:cNvSpPr/>
          <p:nvPr/>
        </p:nvSpPr>
        <p:spPr>
          <a:xfrm>
            <a:off x="4655185" y="4100830"/>
            <a:ext cx="2891790" cy="1056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4">
                    <a:lumMod val="50000"/>
                  </a:schemeClr>
                </a:solidFill>
              </a:rPr>
              <a:t>专职团队</a:t>
            </a:r>
            <a:endParaRPr lang="zh-CN" altLang="en-US" sz="2400" b="1" dirty="0">
              <a:solidFill>
                <a:schemeClr val="accent4">
                  <a:lumMod val="50000"/>
                </a:schemeClr>
              </a:solidFill>
            </a:endParaRPr>
          </a:p>
        </p:txBody>
      </p:sp>
      <p:sp>
        <p:nvSpPr>
          <p:cNvPr id="16" name="Oval 15"/>
          <p:cNvSpPr/>
          <p:nvPr/>
        </p:nvSpPr>
        <p:spPr>
          <a:xfrm>
            <a:off x="7056120" y="3140710"/>
            <a:ext cx="3112770" cy="14090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4">
                    <a:lumMod val="50000"/>
                  </a:schemeClr>
                </a:solidFill>
              </a:rPr>
              <a:t>省内</a:t>
            </a:r>
            <a:endParaRPr lang="en-US" altLang="zh-CN" sz="2400" b="1" dirty="0">
              <a:solidFill>
                <a:schemeClr val="accent4">
                  <a:lumMod val="50000"/>
                </a:schemeClr>
              </a:solidFill>
            </a:endParaRPr>
          </a:p>
          <a:p>
            <a:pPr algn="ctr"/>
            <a:r>
              <a:rPr lang="zh-CN" altLang="en-US" sz="2400" b="1" dirty="0">
                <a:solidFill>
                  <a:schemeClr val="accent4">
                    <a:lumMod val="50000"/>
                  </a:schemeClr>
                </a:solidFill>
              </a:rPr>
              <a:t>大学志愿者团队</a:t>
            </a:r>
            <a:endParaRPr lang="zh-CN" altLang="en-US" sz="2400" b="1" dirty="0">
              <a:solidFill>
                <a:schemeClr val="accent4">
                  <a:lumMod val="50000"/>
                </a:schemeClr>
              </a:solidFill>
            </a:endParaRPr>
          </a:p>
        </p:txBody>
      </p:sp>
      <p:sp>
        <p:nvSpPr>
          <p:cNvPr id="6" name="TextBox 5"/>
          <p:cNvSpPr txBox="1"/>
          <p:nvPr/>
        </p:nvSpPr>
        <p:spPr>
          <a:xfrm>
            <a:off x="5397765" y="5750018"/>
            <a:ext cx="1422184" cy="461665"/>
          </a:xfrm>
          <a:prstGeom prst="rect">
            <a:avLst/>
          </a:prstGeom>
          <a:noFill/>
        </p:spPr>
        <p:txBody>
          <a:bodyPr wrap="none" rtlCol="0">
            <a:spAutoFit/>
          </a:bodyPr>
          <a:lstStyle/>
          <a:p>
            <a:r>
              <a:rPr lang="zh-CN" altLang="en-US" sz="2400" b="1" dirty="0">
                <a:solidFill>
                  <a:srgbClr val="C00000"/>
                </a:solidFill>
              </a:rPr>
              <a:t>受助对象</a:t>
            </a:r>
            <a:endParaRPr lang="zh-CN" altLang="en-US" sz="2400" b="1" dirty="0">
              <a:solidFill>
                <a:srgbClr val="C00000"/>
              </a:solidFill>
            </a:endParaRPr>
          </a:p>
        </p:txBody>
      </p:sp>
      <p:sp>
        <p:nvSpPr>
          <p:cNvPr id="7" name="Down Arrow 6"/>
          <p:cNvSpPr/>
          <p:nvPr/>
        </p:nvSpPr>
        <p:spPr>
          <a:xfrm>
            <a:off x="5912234" y="5300954"/>
            <a:ext cx="367287" cy="4800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p:cNvSpPr/>
          <p:nvPr/>
        </p:nvSpPr>
        <p:spPr>
          <a:xfrm>
            <a:off x="2127885" y="1918970"/>
            <a:ext cx="2719705" cy="12960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4">
                    <a:lumMod val="50000"/>
                  </a:schemeClr>
                </a:solidFill>
              </a:rPr>
              <a:t>当地政府</a:t>
            </a:r>
            <a:endParaRPr lang="en-US" altLang="zh-CN" sz="2400" b="1" dirty="0">
              <a:solidFill>
                <a:schemeClr val="accent4">
                  <a:lumMod val="50000"/>
                </a:schemeClr>
              </a:solidFill>
            </a:endParaRPr>
          </a:p>
          <a:p>
            <a:pPr algn="ctr"/>
            <a:r>
              <a:rPr lang="zh-CN" altLang="en-US" sz="2400" b="1" dirty="0">
                <a:solidFill>
                  <a:schemeClr val="accent4">
                    <a:lumMod val="50000"/>
                  </a:schemeClr>
                </a:solidFill>
              </a:rPr>
              <a:t>学校支持</a:t>
            </a:r>
            <a:endParaRPr lang="zh-CN" altLang="en-US" sz="2400" b="1" dirty="0">
              <a:solidFill>
                <a:schemeClr val="accent4">
                  <a:lumMod val="50000"/>
                </a:schemeClr>
              </a:solidFill>
            </a:endParaRPr>
          </a:p>
        </p:txBody>
      </p:sp>
    </p:spTree>
  </p:cSld>
  <p:clrMapOvr>
    <a:masterClrMapping/>
  </p:clrMapOvr>
  <p:transition spd="slow" advTm="1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47" presetClass="entr" presetSubtype="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4500"/>
                            </p:stCondLst>
                            <p:childTnLst>
                              <p:par>
                                <p:cTn id="19" presetID="2" presetClass="entr" presetSubtype="4" fill="hold" grpId="0" nodeType="afterEffect">
                                  <p:stCondLst>
                                    <p:cond delay="10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par>
                                <p:cTn id="23" presetID="42" presetClass="entr" presetSubtype="0"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6500"/>
                            </p:stCondLst>
                            <p:childTnLst>
                              <p:par>
                                <p:cTn id="34" presetID="2" presetClass="entr" presetSubtype="9"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0" fill="hold"/>
                                        <p:tgtEl>
                                          <p:spTgt spid="12"/>
                                        </p:tgtEl>
                                        <p:attrNameLst>
                                          <p:attrName>ppt_x</p:attrName>
                                        </p:attrNameLst>
                                      </p:cBhvr>
                                      <p:tavLst>
                                        <p:tav tm="0">
                                          <p:val>
                                            <p:strVal val="0-#ppt_w/2"/>
                                          </p:val>
                                        </p:tav>
                                        <p:tav tm="100000">
                                          <p:val>
                                            <p:strVal val="#ppt_x"/>
                                          </p:val>
                                        </p:tav>
                                      </p:tavLst>
                                    </p:anim>
                                    <p:anim calcmode="lin" valueType="num">
                                      <p:cBhvr additive="base">
                                        <p:cTn id="37" dur="1000" fill="hold"/>
                                        <p:tgtEl>
                                          <p:spTgt spid="12"/>
                                        </p:tgtEl>
                                        <p:attrNameLst>
                                          <p:attrName>ppt_y</p:attrName>
                                        </p:attrNameLst>
                                      </p:cBhvr>
                                      <p:tavLst>
                                        <p:tav tm="0">
                                          <p:val>
                                            <p:strVal val="0-#ppt_h/2"/>
                                          </p:val>
                                        </p:tav>
                                        <p:tav tm="100000">
                                          <p:val>
                                            <p:strVal val="#ppt_y"/>
                                          </p:val>
                                        </p:tav>
                                      </p:tavLst>
                                    </p:anim>
                                  </p:childTnLst>
                                </p:cTn>
                              </p:par>
                            </p:childTnLst>
                          </p:cTn>
                        </p:par>
                        <p:par>
                          <p:cTn id="38" fill="hold">
                            <p:stCondLst>
                              <p:cond delay="7500"/>
                            </p:stCondLst>
                            <p:childTnLst>
                              <p:par>
                                <p:cTn id="39" presetID="2" presetClass="entr" presetSubtype="12"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000" fill="hold"/>
                                        <p:tgtEl>
                                          <p:spTgt spid="13"/>
                                        </p:tgtEl>
                                        <p:attrNameLst>
                                          <p:attrName>ppt_x</p:attrName>
                                        </p:attrNameLst>
                                      </p:cBhvr>
                                      <p:tavLst>
                                        <p:tav tm="0">
                                          <p:val>
                                            <p:strVal val="0-#ppt_w/2"/>
                                          </p:val>
                                        </p:tav>
                                        <p:tav tm="100000">
                                          <p:val>
                                            <p:strVal val="#ppt_x"/>
                                          </p:val>
                                        </p:tav>
                                      </p:tavLst>
                                    </p:anim>
                                    <p:anim calcmode="lin" valueType="num">
                                      <p:cBhvr additive="base">
                                        <p:cTn id="42" dur="1000" fill="hold"/>
                                        <p:tgtEl>
                                          <p:spTgt spid="13"/>
                                        </p:tgtEl>
                                        <p:attrNameLst>
                                          <p:attrName>ppt_y</p:attrName>
                                        </p:attrNameLst>
                                      </p:cBhvr>
                                      <p:tavLst>
                                        <p:tav tm="0">
                                          <p:val>
                                            <p:strVal val="1+#ppt_h/2"/>
                                          </p:val>
                                        </p:tav>
                                        <p:tav tm="100000">
                                          <p:val>
                                            <p:strVal val="#ppt_y"/>
                                          </p:val>
                                        </p:tav>
                                      </p:tavLst>
                                    </p:anim>
                                  </p:childTnLst>
                                </p:cTn>
                              </p:par>
                            </p:childTnLst>
                          </p:cTn>
                        </p:par>
                        <p:par>
                          <p:cTn id="43" fill="hold">
                            <p:stCondLst>
                              <p:cond delay="9500"/>
                            </p:stCondLst>
                            <p:childTnLst>
                              <p:par>
                                <p:cTn id="44" presetID="2" presetClass="entr" presetSubtype="6" fill="hold" grpId="0" nodeType="afterEffect">
                                  <p:stCondLst>
                                    <p:cond delay="100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1000" fill="hold"/>
                                        <p:tgtEl>
                                          <p:spTgt spid="16"/>
                                        </p:tgtEl>
                                        <p:attrNameLst>
                                          <p:attrName>ppt_x</p:attrName>
                                        </p:attrNameLst>
                                      </p:cBhvr>
                                      <p:tavLst>
                                        <p:tav tm="0">
                                          <p:val>
                                            <p:strVal val="1+#ppt_w/2"/>
                                          </p:val>
                                        </p:tav>
                                        <p:tav tm="100000">
                                          <p:val>
                                            <p:strVal val="#ppt_x"/>
                                          </p:val>
                                        </p:tav>
                                      </p:tavLst>
                                    </p:anim>
                                    <p:anim calcmode="lin" valueType="num">
                                      <p:cBhvr additive="base">
                                        <p:cTn id="47" dur="1000" fill="hold"/>
                                        <p:tgtEl>
                                          <p:spTgt spid="16"/>
                                        </p:tgtEl>
                                        <p:attrNameLst>
                                          <p:attrName>ppt_y</p:attrName>
                                        </p:attrNameLst>
                                      </p:cBhvr>
                                      <p:tavLst>
                                        <p:tav tm="0">
                                          <p:val>
                                            <p:strVal val="1+#ppt_h/2"/>
                                          </p:val>
                                        </p:tav>
                                        <p:tav tm="100000">
                                          <p:val>
                                            <p:strVal val="#ppt_y"/>
                                          </p:val>
                                        </p:tav>
                                      </p:tavLst>
                                    </p:anim>
                                  </p:childTnLst>
                                </p:cTn>
                              </p:par>
                            </p:childTnLst>
                          </p:cTn>
                        </p:par>
                        <p:par>
                          <p:cTn id="48" fill="hold">
                            <p:stCondLst>
                              <p:cond delay="11500"/>
                            </p:stCondLst>
                            <p:childTnLst>
                              <p:par>
                                <p:cTn id="49" presetID="2" presetClass="entr" presetSubtype="3" fill="hold" grpId="0" nodeType="afterEffect">
                                  <p:stCondLst>
                                    <p:cond delay="10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000" fill="hold"/>
                                        <p:tgtEl>
                                          <p:spTgt spid="11"/>
                                        </p:tgtEl>
                                        <p:attrNameLst>
                                          <p:attrName>ppt_x</p:attrName>
                                        </p:attrNameLst>
                                      </p:cBhvr>
                                      <p:tavLst>
                                        <p:tav tm="0">
                                          <p:val>
                                            <p:strVal val="1+#ppt_w/2"/>
                                          </p:val>
                                        </p:tav>
                                        <p:tav tm="100000">
                                          <p:val>
                                            <p:strVal val="#ppt_x"/>
                                          </p:val>
                                        </p:tav>
                                      </p:tavLst>
                                    </p:anim>
                                    <p:anim calcmode="lin" valueType="num">
                                      <p:cBhvr additive="base">
                                        <p:cTn id="5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bldLvl="0" animBg="1"/>
      <p:bldP spid="10" grpId="0" bldLvl="0" animBg="1"/>
      <p:bldP spid="11" grpId="0" bldLvl="0" animBg="1"/>
      <p:bldP spid="13" grpId="0" bldLvl="0" animBg="1"/>
      <p:bldP spid="15" grpId="0" bldLvl="0" animBg="1"/>
      <p:bldP spid="16" grpId="0" bldLvl="0" animBg="1"/>
      <p:bldP spid="6" grpId="0"/>
      <p:bldP spid="7"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等腰三角形 11"/>
          <p:cNvSpPr/>
          <p:nvPr/>
        </p:nvSpPr>
        <p:spPr>
          <a:xfrm rot="18000000" flipH="1">
            <a:off x="9102278" y="6169314"/>
            <a:ext cx="443524" cy="38608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18000000" flipH="1">
            <a:off x="3034033" y="6243560"/>
            <a:ext cx="443524" cy="38608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19813541" flipH="1">
            <a:off x="4016197" y="6181804"/>
            <a:ext cx="443524" cy="386081"/>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18000000" flipH="1">
            <a:off x="2264271" y="4912349"/>
            <a:ext cx="443524" cy="386081"/>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20540864" flipH="1">
            <a:off x="9662455" y="6281081"/>
            <a:ext cx="443524" cy="3860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cstate="print"/>
          <a:srcRect/>
          <a:stretch>
            <a:fillRect/>
          </a:stretch>
        </p:blipFill>
        <p:spPr>
          <a:xfrm>
            <a:off x="1757680" y="1179195"/>
            <a:ext cx="8676005" cy="5561965"/>
          </a:xfrm>
          <a:prstGeom prst="rect">
            <a:avLst/>
          </a:prstGeom>
        </p:spPr>
      </p:pic>
      <p:sp>
        <p:nvSpPr>
          <p:cNvPr id="39" name="矩形 38"/>
          <p:cNvSpPr/>
          <p:nvPr/>
        </p:nvSpPr>
        <p:spPr>
          <a:xfrm>
            <a:off x="137267" y="437456"/>
            <a:ext cx="3396615" cy="645160"/>
          </a:xfrm>
          <a:prstGeom prst="rect">
            <a:avLst/>
          </a:prstGeom>
        </p:spPr>
        <p:txBody>
          <a:bodyPr wrap="square">
            <a:spAutoFit/>
          </a:bodyPr>
          <a:lstStyle/>
          <a:p>
            <a:r>
              <a:rPr lang="zh-CN" altLang="en-US" sz="3600" b="1" dirty="0" smtClean="0">
                <a:solidFill>
                  <a:srgbClr val="660033"/>
                </a:solidFill>
                <a:latin typeface="隶书" panose="02010509060101010101" charset="-122"/>
                <a:ea typeface="隶书" panose="02010509060101010101" charset="-122"/>
              </a:rPr>
              <a:t>谢谢关注与支持</a:t>
            </a:r>
            <a:endParaRPr lang="zh-CN" altLang="en-US" sz="3600" dirty="0">
              <a:solidFill>
                <a:srgbClr val="660033"/>
              </a:solidFill>
              <a:latin typeface="隶书" panose="02010509060101010101" charset="-122"/>
              <a:ea typeface="隶书" panose="02010509060101010101" charset="-122"/>
            </a:endParaRPr>
          </a:p>
        </p:txBody>
      </p:sp>
      <p:sp>
        <p:nvSpPr>
          <p:cNvPr id="2" name="文本框 1"/>
          <p:cNvSpPr txBox="1"/>
          <p:nvPr/>
        </p:nvSpPr>
        <p:spPr>
          <a:xfrm>
            <a:off x="4629785" y="104140"/>
            <a:ext cx="7388225" cy="2445385"/>
          </a:xfrm>
          <a:prstGeom prst="rect">
            <a:avLst/>
          </a:prstGeom>
          <a:noFill/>
        </p:spPr>
        <p:txBody>
          <a:bodyPr wrap="square" rtlCol="0" anchor="t">
            <a:spAutoFit/>
          </a:bodyPr>
          <a:p>
            <a:pPr>
              <a:lnSpc>
                <a:spcPct val="150000"/>
              </a:lnSpc>
            </a:pPr>
            <a:r>
              <a:rPr lang="zh-CN" altLang="en-US" b="1" dirty="0" smtClean="0">
                <a:solidFill>
                  <a:schemeClr val="accent4">
                    <a:lumMod val="50000"/>
                  </a:schemeClr>
                </a:solidFill>
                <a:latin typeface="华文楷体" panose="02010600040101010101" pitchFamily="2" charset="-122"/>
                <a:ea typeface="华文楷体" panose="02010600040101010101" pitchFamily="2" charset="-122"/>
                <a:sym typeface="+mn-ea"/>
              </a:rPr>
              <a:t>联系我们：联 系 人：高 向 军</a:t>
            </a:r>
            <a:r>
              <a:rPr lang="en-US" altLang="zh-CN" b="1" dirty="0" smtClean="0">
                <a:solidFill>
                  <a:schemeClr val="accent4">
                    <a:lumMod val="50000"/>
                  </a:schemeClr>
                </a:solidFill>
                <a:latin typeface="华文楷体" panose="02010600040101010101" pitchFamily="2" charset="-122"/>
                <a:ea typeface="华文楷体" panose="02010600040101010101" pitchFamily="2" charset="-122"/>
                <a:sym typeface="+mn-ea"/>
              </a:rPr>
              <a:t>     </a:t>
            </a:r>
            <a:r>
              <a:rPr lang="zh-CN" altLang="en-US" b="1" dirty="0" smtClean="0">
                <a:solidFill>
                  <a:schemeClr val="accent4">
                    <a:lumMod val="50000"/>
                  </a:schemeClr>
                </a:solidFill>
                <a:latin typeface="华文楷体" panose="02010600040101010101" pitchFamily="2" charset="-122"/>
                <a:ea typeface="华文楷体" panose="02010600040101010101" pitchFamily="2" charset="-122"/>
                <a:sym typeface="+mn-ea"/>
              </a:rPr>
              <a:t>手机：</a:t>
            </a:r>
            <a:r>
              <a:rPr lang="en-US" altLang="zh-CN" b="1" dirty="0" smtClean="0">
                <a:solidFill>
                  <a:schemeClr val="accent4">
                    <a:lumMod val="50000"/>
                  </a:schemeClr>
                </a:solidFill>
                <a:latin typeface="华文楷体" panose="02010600040101010101" pitchFamily="2" charset="-122"/>
                <a:ea typeface="华文楷体" panose="02010600040101010101" pitchFamily="2" charset="-122"/>
                <a:sym typeface="+mn-ea"/>
              </a:rPr>
              <a:t>13909076642</a:t>
            </a:r>
            <a:br>
              <a:rPr lang="zh-CN" altLang="en-US" b="1" dirty="0" smtClean="0">
                <a:solidFill>
                  <a:schemeClr val="accent4">
                    <a:lumMod val="50000"/>
                  </a:schemeClr>
                </a:solidFill>
                <a:latin typeface="华文楷体" panose="02010600040101010101" pitchFamily="2" charset="-122"/>
                <a:ea typeface="华文楷体" panose="02010600040101010101" pitchFamily="2" charset="-122"/>
                <a:sym typeface="+mn-ea"/>
              </a:rPr>
            </a:br>
            <a:r>
              <a:rPr lang="zh-CN" altLang="en-US" b="1" dirty="0" smtClean="0">
                <a:solidFill>
                  <a:schemeClr val="accent4">
                    <a:lumMod val="50000"/>
                  </a:schemeClr>
                </a:solidFill>
                <a:latin typeface="华文楷体" panose="02010600040101010101" pitchFamily="2" charset="-122"/>
                <a:ea typeface="华文楷体" panose="02010600040101010101" pitchFamily="2" charset="-122"/>
                <a:sym typeface="+mn-ea"/>
              </a:rPr>
              <a:t>邮    箱：</a:t>
            </a:r>
            <a:r>
              <a:rPr lang="en-US" altLang="zh-CN" b="1" dirty="0" smtClean="0">
                <a:solidFill>
                  <a:schemeClr val="accent4">
                    <a:lumMod val="50000"/>
                  </a:schemeClr>
                </a:solidFill>
                <a:latin typeface="华文楷体" panose="02010600040101010101" pitchFamily="2" charset="-122"/>
                <a:ea typeface="华文楷体" panose="02010600040101010101" pitchFamily="2" charset="-122"/>
                <a:sym typeface="+mn-ea"/>
              </a:rPr>
              <a:t>gaoxianjun33</a:t>
            </a:r>
            <a:r>
              <a:rPr lang="zh-CN" altLang="en-US" b="1" dirty="0" smtClean="0">
                <a:solidFill>
                  <a:schemeClr val="accent4">
                    <a:lumMod val="50000"/>
                  </a:schemeClr>
                </a:solidFill>
                <a:latin typeface="华文楷体" panose="02010600040101010101" pitchFamily="2" charset="-122"/>
                <a:ea typeface="华文楷体" panose="02010600040101010101" pitchFamily="2" charset="-122"/>
                <a:sym typeface="+mn-ea"/>
              </a:rPr>
              <a:t>@163.com</a:t>
            </a:r>
            <a:r>
              <a:rPr lang="en-US" altLang="zh-CN" b="1" dirty="0" smtClean="0">
                <a:solidFill>
                  <a:schemeClr val="accent4">
                    <a:lumMod val="50000"/>
                  </a:schemeClr>
                </a:solidFill>
                <a:latin typeface="华文楷体" panose="02010600040101010101" pitchFamily="2" charset="-122"/>
                <a:ea typeface="华文楷体" panose="02010600040101010101" pitchFamily="2" charset="-122"/>
                <a:sym typeface="+mn-ea"/>
              </a:rPr>
              <a:t>    </a:t>
            </a:r>
            <a:r>
              <a:rPr lang="zh-CN" altLang="en-US" b="1" dirty="0" smtClean="0">
                <a:solidFill>
                  <a:schemeClr val="accent4">
                    <a:lumMod val="50000"/>
                  </a:schemeClr>
                </a:solidFill>
                <a:latin typeface="华文楷体" panose="02010600040101010101" pitchFamily="2" charset="-122"/>
                <a:ea typeface="华文楷体" panose="02010600040101010101" pitchFamily="2" charset="-122"/>
                <a:sym typeface="+mn-ea"/>
              </a:rPr>
              <a:t>机构网址: </a:t>
            </a:r>
            <a:r>
              <a:rPr lang="zh-CN" altLang="en-US" sz="2400" b="1" dirty="0" smtClean="0">
                <a:solidFill>
                  <a:schemeClr val="accent4">
                    <a:lumMod val="50000"/>
                  </a:schemeClr>
                </a:solidFill>
                <a:latin typeface="华文楷体" panose="02010600040101010101" pitchFamily="2" charset="-122"/>
                <a:ea typeface="华文楷体" panose="02010600040101010101" pitchFamily="2" charset="-122"/>
                <a:sym typeface="+mn-ea"/>
              </a:rPr>
              <a:t> www.ardy</a:t>
            </a:r>
            <a:endParaRPr lang="zh-CN" altLang="en-US" sz="2400" b="1" dirty="0" smtClean="0">
              <a:solidFill>
                <a:schemeClr val="accent4">
                  <a:lumMod val="50000"/>
                </a:schemeClr>
              </a:solidFill>
              <a:latin typeface="华文楷体" panose="02010600040101010101" pitchFamily="2" charset="-122"/>
              <a:ea typeface="华文楷体" panose="02010600040101010101" pitchFamily="2" charset="-122"/>
              <a:sym typeface="+mn-ea"/>
            </a:endParaRPr>
          </a:p>
          <a:p>
            <a:pPr>
              <a:lnSpc>
                <a:spcPct val="150000"/>
              </a:lnSpc>
            </a:pPr>
            <a:br>
              <a:rPr lang="zh-CN" altLang="en-US" sz="2000" b="1" dirty="0" smtClean="0">
                <a:latin typeface="华文楷体" panose="02010600040101010101" pitchFamily="2" charset="-122"/>
                <a:ea typeface="华文楷体" panose="02010600040101010101" pitchFamily="2" charset="-122"/>
                <a:sym typeface="+mn-ea"/>
              </a:rPr>
            </a:br>
            <a:endParaRPr lang="zh-CN" altLang="en-US" sz="2000" b="1" dirty="0" smtClean="0">
              <a:latin typeface="华文楷体" panose="02010600040101010101" pitchFamily="2" charset="-122"/>
              <a:ea typeface="华文楷体" panose="02010600040101010101" pitchFamily="2" charset="-122"/>
            </a:endParaRPr>
          </a:p>
          <a:p>
            <a:pPr>
              <a:lnSpc>
                <a:spcPct val="150000"/>
              </a:lnSpc>
            </a:pPr>
            <a:endParaRPr lang="zh-CN" altLang="en-US" sz="2000" b="1" dirty="0" smtClean="0">
              <a:latin typeface="华文楷体" panose="02010600040101010101" pitchFamily="2" charset="-122"/>
              <a:ea typeface="华文楷体" panose="0201060004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lam\Dropbox\Website\Pictures\Picture 291.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brightnessContrast contrast="-30000"/>
                    </a14:imgEffect>
                  </a14:imgLayer>
                </a14:imgProps>
              </a:ext>
            </a:extLst>
          </a:blip>
          <a:srcRect t="-181"/>
          <a:stretch>
            <a:fillRect/>
          </a:stretch>
        </p:blipFill>
        <p:spPr bwMode="auto">
          <a:xfrm>
            <a:off x="4902835" y="543560"/>
            <a:ext cx="6742430" cy="572452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245" y="960755"/>
            <a:ext cx="4283710" cy="1148080"/>
          </a:xfrm>
          <a:prstGeom prst="rect">
            <a:avLst/>
          </a:prstGeom>
          <a:noFill/>
        </p:spPr>
        <p:txBody>
          <a:bodyPr wrap="square" rtlCol="0">
            <a:noAutofit/>
          </a:bodyPr>
          <a:lstStyle/>
          <a:p>
            <a:pPr algn="ctr"/>
            <a:r>
              <a:rPr lang="zh-CN" altLang="en-US" sz="3735" b="1" dirty="0" smtClean="0"/>
              <a:t>对象瞄准</a:t>
            </a:r>
            <a:r>
              <a:rPr lang="en-US" altLang="zh-CN" sz="3735" b="1" dirty="0" smtClean="0"/>
              <a:t>---</a:t>
            </a:r>
            <a:endParaRPr lang="en-US" altLang="zh-CN" sz="3735" b="1" dirty="0" smtClean="0"/>
          </a:p>
          <a:p>
            <a:pPr algn="ctr"/>
            <a:r>
              <a:rPr lang="zh-CN" altLang="en-US" sz="3200" b="1" dirty="0"/>
              <a:t>农</a:t>
            </a:r>
            <a:r>
              <a:rPr lang="zh-CN" altLang="en-US" sz="3200" b="1" dirty="0" smtClean="0"/>
              <a:t>村特困“事实孤儿”</a:t>
            </a:r>
            <a:endParaRPr lang="en-US" sz="3200" b="1" dirty="0"/>
          </a:p>
        </p:txBody>
      </p:sp>
      <p:pic>
        <p:nvPicPr>
          <p:cNvPr id="3074" name="Picture 2" descr="C:\Users\TOSHIBA\Desktop\新建文件夹 (2)\400个常用ppt图标_ppt宝藏_www.pptbz\400个常用ppt图标(395)_ppt宝藏_www.pptbz.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3" y="141936"/>
            <a:ext cx="1248000" cy="12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TOSHIBA\Desktop\新建文件夹 (2)\400个常用ppt图标_ppt宝藏_www.pptbz\400个常用ppt图标(5)_ppt宝藏_www.pptbz.com.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221" y="5739540"/>
            <a:ext cx="1248000" cy="124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4045" y="2427605"/>
            <a:ext cx="4224655" cy="3425190"/>
          </a:xfrm>
          <a:prstGeom prst="rect">
            <a:avLst/>
          </a:prstGeom>
          <a:noFill/>
        </p:spPr>
        <p:txBody>
          <a:bodyPr wrap="square" rtlCol="0">
            <a:noAutofit/>
          </a:bodyPr>
          <a:lstStyle/>
          <a:p>
            <a:pPr marL="285750" indent="-285750">
              <a:buFont typeface="Arial" panose="020B0604020202020204" pitchFamily="34" charset="0"/>
              <a:buChar char="•"/>
            </a:pPr>
            <a:r>
              <a:rPr lang="zh-CN" altLang="en-US" sz="2400" b="1" dirty="0" smtClean="0">
                <a:latin typeface="方正舒体" panose="02010601030101010101" pitchFamily="2" charset="-122"/>
                <a:ea typeface="方正舒体" panose="02010601030101010101" pitchFamily="2" charset="-122"/>
                <a:cs typeface="方正舒体" panose="02010601030101010101" pitchFamily="2" charset="-122"/>
              </a:rPr>
              <a:t>打工输出地单亲和 非婚生育被遗弃在祖辈家中，其祖辈无照管能力的</a:t>
            </a:r>
            <a:r>
              <a:rPr lang="zh-CN" altLang="en-US" sz="2400" b="1" dirty="0">
                <a:latin typeface="方正舒体" panose="02010601030101010101" pitchFamily="2" charset="-122"/>
                <a:ea typeface="方正舒体" panose="02010601030101010101" pitchFamily="2" charset="-122"/>
                <a:cs typeface="方正舒体" panose="02010601030101010101" pitchFamily="2" charset="-122"/>
              </a:rPr>
              <a:t>孩子</a:t>
            </a:r>
            <a:endParaRPr lang="en-US" altLang="zh-CN" sz="2400" b="1" dirty="0" smtClean="0">
              <a:latin typeface="方正舒体" panose="02010601030101010101" pitchFamily="2" charset="-122"/>
              <a:ea typeface="方正舒体" panose="02010601030101010101" pitchFamily="2" charset="-122"/>
              <a:cs typeface="方正舒体" panose="02010601030101010101" pitchFamily="2" charset="-122"/>
            </a:endParaRPr>
          </a:p>
          <a:p>
            <a:pPr marL="285750" indent="-285750">
              <a:buFont typeface="Arial" panose="020B0604020202020204" pitchFamily="34" charset="0"/>
              <a:buChar char="•"/>
            </a:pPr>
            <a:endParaRPr lang="en-US" altLang="zh-CN" sz="2400" b="1" dirty="0" smtClean="0">
              <a:latin typeface="方正舒体" panose="02010601030101010101" pitchFamily="2" charset="-122"/>
              <a:ea typeface="方正舒体" panose="02010601030101010101" pitchFamily="2" charset="-122"/>
              <a:cs typeface="方正舒体" panose="02010601030101010101" pitchFamily="2" charset="-122"/>
            </a:endParaRPr>
          </a:p>
          <a:p>
            <a:pPr marL="285750" indent="-285750">
              <a:buFont typeface="Arial" panose="020B0604020202020204" pitchFamily="34" charset="0"/>
              <a:buChar char="•"/>
            </a:pPr>
            <a:r>
              <a:rPr lang="zh-CN" altLang="en-US" sz="2400" b="1" dirty="0" smtClean="0">
                <a:latin typeface="方正舒体" panose="02010601030101010101" pitchFamily="2" charset="-122"/>
                <a:ea typeface="方正舒体" panose="02010601030101010101" pitchFamily="2" charset="-122"/>
                <a:cs typeface="方正舒体" panose="02010601030101010101" pitchFamily="2" charset="-122"/>
              </a:rPr>
              <a:t>因打工致残致病的残疾贫困家庭的孩子</a:t>
            </a:r>
            <a:endParaRPr lang="en-US" altLang="zh-CN" sz="2400" b="1" dirty="0" smtClean="0">
              <a:latin typeface="方正舒体" panose="02010601030101010101" pitchFamily="2" charset="-122"/>
              <a:ea typeface="方正舒体" panose="02010601030101010101" pitchFamily="2" charset="-122"/>
              <a:cs typeface="方正舒体" panose="02010601030101010101" pitchFamily="2" charset="-122"/>
            </a:endParaRPr>
          </a:p>
          <a:p>
            <a:pPr marL="285750" indent="-285750">
              <a:buFont typeface="Arial" panose="020B0604020202020204" pitchFamily="34" charset="0"/>
              <a:buChar char="•"/>
            </a:pPr>
            <a:endParaRPr lang="en-US" altLang="zh-CN" sz="2400" b="1" dirty="0" smtClean="0">
              <a:latin typeface="方正舒体" panose="02010601030101010101" pitchFamily="2" charset="-122"/>
              <a:ea typeface="方正舒体" panose="02010601030101010101" pitchFamily="2" charset="-122"/>
              <a:cs typeface="方正舒体" panose="02010601030101010101" pitchFamily="2" charset="-122"/>
            </a:endParaRPr>
          </a:p>
          <a:p>
            <a:pPr marL="285750" indent="-285750">
              <a:buFont typeface="Arial" panose="020B0604020202020204" pitchFamily="34" charset="0"/>
              <a:buChar char="•"/>
            </a:pPr>
            <a:r>
              <a:rPr lang="zh-CN" altLang="en-US" sz="2400" b="1" dirty="0">
                <a:latin typeface="方正舒体" panose="02010601030101010101" pitchFamily="2" charset="-122"/>
                <a:ea typeface="方正舒体" panose="02010601030101010101" pitchFamily="2" charset="-122"/>
                <a:cs typeface="方正舒体" panose="02010601030101010101" pitchFamily="2" charset="-122"/>
              </a:rPr>
              <a:t>重特大疾病、服刑人员、特别</a:t>
            </a:r>
            <a:r>
              <a:rPr lang="zh-CN" altLang="en-US" sz="2400" b="1" dirty="0" smtClean="0">
                <a:latin typeface="方正舒体" panose="02010601030101010101" pitchFamily="2" charset="-122"/>
                <a:ea typeface="方正舒体" panose="02010601030101010101" pitchFamily="2" charset="-122"/>
                <a:cs typeface="方正舒体" panose="02010601030101010101" pitchFamily="2" charset="-122"/>
              </a:rPr>
              <a:t>贫困家庭的孩子</a:t>
            </a:r>
            <a:endParaRPr lang="en-US" sz="2400" b="1" dirty="0">
              <a:latin typeface="方正舒体" panose="02010601030101010101" pitchFamily="2" charset="-122"/>
              <a:ea typeface="方正舒体" panose="02010601030101010101" pitchFamily="2" charset="-122"/>
              <a:cs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9000">
        <p14:conveyor dir="l"/>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7205 -0.03948 C -0.06476 -0.01172 -0.05868 0.01388 -0.05226 0.04102 C -0.05 0.05028 -0.04896 0.06015 -0.04427 0.0657 C -0.04184 0.05367 -0.04236 0.04164 -0.03837 0.03054 C -0.03577 -0.01018 -0.03924 0.02714 -0.0349 0.0037 C -0.0342 0.00031 -0.0342 -0.00308 -0.03368 -0.00648 C -0.03333 -0.00864 -0.03264 -0.01265 -0.03264 -0.01234 C -0.02917 -0.00092 -0.02899 0.0108 -0.02552 0.02221 C -0.02431 0.03516 -0.02188 0.04874 -0.01979 0.06169 C -0.0191 0.06601 -0.01736 0.07403 -0.01736 0.07434 C -0.01267 0.0694 -0.01094 0.06848 -0.00938 0.05953 C -0.00903 0.05398 -0.00903 0.04812 -0.00816 0.04288 C -0.00781 0.04102 -0.00625 0.04072 -0.00573 0.03887 C -0.00365 0.03115 -0.00399 0.02375 -0.00122 0.01604 C -0.00087 0.01049 1.38889E-6 -0.00031 1.38889E-6 -4.38001E-7 " pathEditMode="relative" rAng="0" ptsTypes="ffffffffffffffA">
                                      <p:cBhvr>
                                        <p:cTn id="6" dur="2000" fill="hold"/>
                                        <p:tgtEl>
                                          <p:spTgt spid="3074"/>
                                        </p:tgtEl>
                                        <p:attrNameLst>
                                          <p:attrName>ppt_x</p:attrName>
                                          <p:attrName>ppt_y</p:attrName>
                                        </p:attrNameLst>
                                      </p:cBhvr>
                                      <p:rCtr x="3594" y="5676"/>
                                    </p:animMotion>
                                  </p:childTnLst>
                                </p:cTn>
                              </p:par>
                              <p:par>
                                <p:cTn id="7" presetID="22" presetClass="entr" presetSubtype="8"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hlinkClick r:id="rId1" action="ppaction://hlinksldjump"/>
          </p:cNvPr>
          <p:cNvPicPr>
            <a:picLocks noChangeAspect="1"/>
          </p:cNvPicPr>
          <p:nvPr/>
        </p:nvPicPr>
        <p:blipFill>
          <a:blip r:embed="rId2" cstate="email"/>
          <a:stretch>
            <a:fillRect/>
          </a:stretch>
        </p:blipFill>
        <p:spPr>
          <a:xfrm>
            <a:off x="4644390" y="1617345"/>
            <a:ext cx="1118870" cy="940435"/>
          </a:xfrm>
          <a:prstGeom prst="rect">
            <a:avLst/>
          </a:prstGeom>
        </p:spPr>
      </p:pic>
      <p:pic>
        <p:nvPicPr>
          <p:cNvPr id="15" name="图片 14">
            <a:hlinkClick r:id="rId1" action="ppaction://hlinksldjump"/>
          </p:cNvPr>
          <p:cNvPicPr>
            <a:picLocks noChangeAspect="1"/>
          </p:cNvPicPr>
          <p:nvPr/>
        </p:nvPicPr>
        <p:blipFill>
          <a:blip r:embed="rId3" cstate="email"/>
          <a:stretch>
            <a:fillRect/>
          </a:stretch>
        </p:blipFill>
        <p:spPr>
          <a:xfrm>
            <a:off x="6364605" y="1696085"/>
            <a:ext cx="1151890" cy="958850"/>
          </a:xfrm>
          <a:prstGeom prst="rect">
            <a:avLst/>
          </a:prstGeom>
        </p:spPr>
      </p:pic>
      <p:pic>
        <p:nvPicPr>
          <p:cNvPr id="17" name="图片 16">
            <a:hlinkClick r:id="rId1" action="ppaction://hlinksldjump"/>
          </p:cNvPr>
          <p:cNvPicPr>
            <a:picLocks noChangeAspect="1"/>
          </p:cNvPicPr>
          <p:nvPr/>
        </p:nvPicPr>
        <p:blipFill>
          <a:blip r:embed="rId4" cstate="email"/>
          <a:stretch>
            <a:fillRect/>
          </a:stretch>
        </p:blipFill>
        <p:spPr>
          <a:xfrm rot="840000">
            <a:off x="6990715" y="5216525"/>
            <a:ext cx="1184910" cy="1015365"/>
          </a:xfrm>
          <a:prstGeom prst="rect">
            <a:avLst/>
          </a:prstGeom>
        </p:spPr>
      </p:pic>
      <p:pic>
        <p:nvPicPr>
          <p:cNvPr id="18" name="图片 17">
            <a:hlinkClick r:id="rId5" action="ppaction://hlinksldjump"/>
          </p:cNvPr>
          <p:cNvPicPr>
            <a:picLocks noChangeAspect="1"/>
          </p:cNvPicPr>
          <p:nvPr/>
        </p:nvPicPr>
        <p:blipFill>
          <a:blip r:embed="rId6" cstate="email"/>
          <a:stretch>
            <a:fillRect/>
          </a:stretch>
        </p:blipFill>
        <p:spPr>
          <a:xfrm>
            <a:off x="2966720" y="2288540"/>
            <a:ext cx="1247775" cy="1140460"/>
          </a:xfrm>
          <a:prstGeom prst="rect">
            <a:avLst/>
          </a:prstGeom>
        </p:spPr>
      </p:pic>
      <p:pic>
        <p:nvPicPr>
          <p:cNvPr id="21" name="图片 20">
            <a:hlinkClick r:id="rId7" action="ppaction://hlinksldjump"/>
          </p:cNvPr>
          <p:cNvPicPr>
            <a:picLocks noChangeAspect="1"/>
          </p:cNvPicPr>
          <p:nvPr/>
        </p:nvPicPr>
        <p:blipFill>
          <a:blip r:embed="rId8" cstate="email"/>
          <a:stretch>
            <a:fillRect/>
          </a:stretch>
        </p:blipFill>
        <p:spPr>
          <a:xfrm rot="20880000">
            <a:off x="4056380" y="5414010"/>
            <a:ext cx="959485" cy="839470"/>
          </a:xfrm>
          <a:prstGeom prst="rect">
            <a:avLst/>
          </a:prstGeom>
        </p:spPr>
      </p:pic>
      <p:pic>
        <p:nvPicPr>
          <p:cNvPr id="22" name="图片 21">
            <a:hlinkClick r:id="rId9" action="ppaction://hlinksldjump"/>
          </p:cNvPr>
          <p:cNvPicPr>
            <a:picLocks noChangeAspect="1"/>
          </p:cNvPicPr>
          <p:nvPr/>
        </p:nvPicPr>
        <p:blipFill>
          <a:blip r:embed="rId10" cstate="email"/>
          <a:stretch>
            <a:fillRect/>
          </a:stretch>
        </p:blipFill>
        <p:spPr>
          <a:xfrm>
            <a:off x="2785110" y="4465320"/>
            <a:ext cx="1119505" cy="1247775"/>
          </a:xfrm>
          <a:prstGeom prst="rect">
            <a:avLst/>
          </a:prstGeom>
        </p:spPr>
      </p:pic>
      <p:pic>
        <p:nvPicPr>
          <p:cNvPr id="23" name="图片 22">
            <a:hlinkClick r:id="rId1" action="ppaction://hlinksldjump"/>
          </p:cNvPr>
          <p:cNvPicPr>
            <a:picLocks noChangeAspect="1"/>
          </p:cNvPicPr>
          <p:nvPr/>
        </p:nvPicPr>
        <p:blipFill>
          <a:blip r:embed="rId11" cstate="email"/>
          <a:stretch>
            <a:fillRect/>
          </a:stretch>
        </p:blipFill>
        <p:spPr>
          <a:xfrm>
            <a:off x="2413000" y="3497580"/>
            <a:ext cx="1059815" cy="1059815"/>
          </a:xfrm>
          <a:prstGeom prst="rect">
            <a:avLst/>
          </a:prstGeom>
        </p:spPr>
      </p:pic>
      <p:pic>
        <p:nvPicPr>
          <p:cNvPr id="2" name="图片 1"/>
          <p:cNvPicPr>
            <a:picLocks noChangeAspect="1"/>
          </p:cNvPicPr>
          <p:nvPr/>
        </p:nvPicPr>
        <p:blipFill>
          <a:blip r:embed="rId12" cstate="email"/>
          <a:stretch>
            <a:fillRect/>
          </a:stretch>
        </p:blipFill>
        <p:spPr>
          <a:xfrm>
            <a:off x="3574415" y="2383155"/>
            <a:ext cx="4770755" cy="3329940"/>
          </a:xfrm>
          <a:prstGeom prst="ellipse">
            <a:avLst/>
          </a:prstGeom>
          <a:ln>
            <a:noFill/>
          </a:ln>
          <a:effectLst>
            <a:softEdge rad="112500"/>
          </a:effectLst>
        </p:spPr>
      </p:pic>
      <p:sp>
        <p:nvSpPr>
          <p:cNvPr id="4" name="TextBox 3"/>
          <p:cNvSpPr txBox="1"/>
          <p:nvPr/>
        </p:nvSpPr>
        <p:spPr>
          <a:xfrm>
            <a:off x="1102995" y="697230"/>
            <a:ext cx="10513695" cy="1118235"/>
          </a:xfrm>
          <a:prstGeom prst="rect">
            <a:avLst/>
          </a:prstGeom>
          <a:noFill/>
        </p:spPr>
        <p:txBody>
          <a:bodyPr wrap="square" rtlCol="0">
            <a:spAutoFit/>
          </a:bodyPr>
          <a:lstStyle/>
          <a:p>
            <a:r>
              <a:rPr lang="en-US" altLang="zh-CN" sz="3335" b="1" dirty="0" smtClean="0">
                <a:solidFill>
                  <a:schemeClr val="accent4">
                    <a:lumMod val="50000"/>
                  </a:schemeClr>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     </a:t>
            </a:r>
            <a:r>
              <a:rPr lang="zh-CN" altLang="en-US" sz="3335" b="1" dirty="0" smtClean="0">
                <a:solidFill>
                  <a:schemeClr val="accent4">
                    <a:lumMod val="50000"/>
                  </a:schemeClr>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项目形成对事实孤儿日常多维度关爱陪伴助学机制持续</a:t>
            </a:r>
            <a:r>
              <a:rPr lang="zh-CN" altLang="en-US" sz="3330" b="1" dirty="0" smtClean="0">
                <a:solidFill>
                  <a:schemeClr val="accent4">
                    <a:lumMod val="50000"/>
                  </a:schemeClr>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sym typeface="+mn-ea"/>
              </a:rPr>
              <a:t>支持陪伴孩子</a:t>
            </a:r>
            <a:r>
              <a:rPr lang="zh-CN" altLang="en-US" sz="3335" b="1" dirty="0" smtClean="0">
                <a:solidFill>
                  <a:schemeClr val="accent4">
                    <a:lumMod val="50000"/>
                  </a:schemeClr>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成长</a:t>
            </a:r>
            <a:r>
              <a:rPr lang="en-US" altLang="zh-CN" sz="3335" b="1" dirty="0" smtClean="0">
                <a:solidFill>
                  <a:schemeClr val="accent4">
                    <a:lumMod val="50000"/>
                  </a:schemeClr>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 </a:t>
            </a:r>
            <a:endParaRPr lang="en-US" altLang="zh-CN" sz="3335" b="1" dirty="0" smtClean="0">
              <a:solidFill>
                <a:schemeClr val="accent4">
                  <a:lumMod val="50000"/>
                </a:schemeClr>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endParaRPr>
          </a:p>
        </p:txBody>
      </p:sp>
      <p:pic>
        <p:nvPicPr>
          <p:cNvPr id="12" name="Picture 2" descr="C:\Users\TOSHIBA\Desktop\新建文件夹 (2)\400个常用ppt图标_ppt宝藏_www.pptbz\400个常用ppt图标(310)_ppt宝藏_www.pptbz.com.png">
            <a:hlinkClick r:id="rId1"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7645" y="2332990"/>
            <a:ext cx="1205230" cy="12312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TOSHIBA\Desktop\新建文件夹 (2)\400个常用ppt图标_ppt宝藏_www.pptbz\400个常用ppt图标(244)_ppt宝藏_www.pptbz.com.png">
            <a:hlinkClick r:id="" action="ppaction://noaction"/>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81950" y="3886835"/>
            <a:ext cx="12477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OSHIBA\Desktop\新建文件夹 (2)\400个常用ppt图标_ppt宝藏_www.pptbz\400个常用ppt图标(395)_ppt宝藏_www.pptbz.com.png">
            <a:hlinkClick r:id="rId1"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4693" y="236196"/>
            <a:ext cx="1248000" cy="12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042 0.00833 C -0.05938 -0.00124 -0.05886 -0.00833 -0.05608 -0.01635 C -0.05417 -0.02776 -0.05365 -0.04349 -0.04879 -0.05151 C -0.04844 -0.05429 -0.04809 -0.05707 -0.04775 -0.05984 C -0.0474 -0.062 -0.04653 -0.06601 -0.04653 -0.0657 C -0.04479 -0.05676 -0.0441 -0.04812 -0.04184 -0.03918 C -0.04098 -0.02807 -0.03854 -0.01913 -0.03716 -0.00833 C -0.03681 -0.00555 -0.03646 -0.00278 -0.03611 2.72671E-6 C -0.03577 0.00216 -0.0349 0.00617 -0.0349 0.00647 C -0.02934 -0.0037 -0.0316 -0.01049 -0.02674 -0.01851 C -0.02518 -0.02715 -0.02361 -0.0327 -0.01979 -0.03918 C -0.01858 -0.04565 -0.01754 -0.05059 -0.01754 -0.05768 C -0.01667 -0.04812 -0.01667 -0.03825 -0.01285 -0.03085 C -0.01164 -0.02036 -0.00973 -0.0071 -0.00695 0.00216 L 3.33333E-6 2.72671E-6 " pathEditMode="relative" rAng="0" ptsTypes="fffffffffffffAA">
                                      <p:cBhvr>
                                        <p:cTn id="6" dur="2000" fill="hold"/>
                                        <p:tgtEl>
                                          <p:spTgt spid="16"/>
                                        </p:tgtEl>
                                        <p:attrNameLst>
                                          <p:attrName>ppt_x</p:attrName>
                                          <p:attrName>ppt_y</p:attrName>
                                        </p:attrNameLst>
                                      </p:cBhvr>
                                      <p:rCtr x="3021" y="-3732"/>
                                    </p:animMotion>
                                  </p:childTnLst>
                                </p:cTn>
                              </p:par>
                              <p:par>
                                <p:cTn id="7" presetID="2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1000"/>
                                        <p:tgtEl>
                                          <p:spTgt spid="4"/>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126365" y="525145"/>
            <a:ext cx="7716520" cy="5868670"/>
          </a:xfrm>
          <a:custGeom>
            <a:avLst/>
            <a:gdLst>
              <a:gd name="connsiteX0" fmla="*/ 0 w 4352081"/>
              <a:gd name="connsiteY0" fmla="*/ 0 h 6886937"/>
              <a:gd name="connsiteX1" fmla="*/ 11575 w 4352081"/>
              <a:gd name="connsiteY1" fmla="*/ 6863788 h 6886937"/>
              <a:gd name="connsiteX2" fmla="*/ 4352081 w 4352081"/>
              <a:gd name="connsiteY2" fmla="*/ 6886937 h 6886937"/>
              <a:gd name="connsiteX3" fmla="*/ 4340507 w 4352081"/>
              <a:gd name="connsiteY3" fmla="*/ 5359079 h 6886937"/>
              <a:gd name="connsiteX4" fmla="*/ 3252486 w 4352081"/>
              <a:gd name="connsiteY4" fmla="*/ 1018572 h 6886937"/>
              <a:gd name="connsiteX5" fmla="*/ 3159889 w 4352081"/>
              <a:gd name="connsiteY5" fmla="*/ 462988 h 6886937"/>
              <a:gd name="connsiteX6" fmla="*/ 2986269 w 4352081"/>
              <a:gd name="connsiteY6" fmla="*/ 150471 h 6886937"/>
              <a:gd name="connsiteX7" fmla="*/ 2766350 w 4352081"/>
              <a:gd name="connsiteY7" fmla="*/ 23150 h 6886937"/>
              <a:gd name="connsiteX8" fmla="*/ 0 w 4352081"/>
              <a:gd name="connsiteY8" fmla="*/ 0 h 6886937"/>
              <a:gd name="connsiteX0-1" fmla="*/ 0 w 4352081"/>
              <a:gd name="connsiteY0-2" fmla="*/ 0 h 6886937"/>
              <a:gd name="connsiteX1-3" fmla="*/ 11575 w 4352081"/>
              <a:gd name="connsiteY1-4" fmla="*/ 6863788 h 6886937"/>
              <a:gd name="connsiteX2-5" fmla="*/ 4352081 w 4352081"/>
              <a:gd name="connsiteY2-6" fmla="*/ 6886937 h 6886937"/>
              <a:gd name="connsiteX3-7" fmla="*/ 4340507 w 4352081"/>
              <a:gd name="connsiteY3-8" fmla="*/ 5359079 h 6886937"/>
              <a:gd name="connsiteX4-9" fmla="*/ 3252486 w 4352081"/>
              <a:gd name="connsiteY4-10" fmla="*/ 1018572 h 6886937"/>
              <a:gd name="connsiteX5-11" fmla="*/ 3159889 w 4352081"/>
              <a:gd name="connsiteY5-12" fmla="*/ 462988 h 6886937"/>
              <a:gd name="connsiteX6-13" fmla="*/ 2986269 w 4352081"/>
              <a:gd name="connsiteY6-14" fmla="*/ 150471 h 6886937"/>
              <a:gd name="connsiteX7-15" fmla="*/ 2708477 w 4352081"/>
              <a:gd name="connsiteY7-16" fmla="*/ 11575 h 6886937"/>
              <a:gd name="connsiteX8-17" fmla="*/ 0 w 4352081"/>
              <a:gd name="connsiteY8-18" fmla="*/ 0 h 6886937"/>
              <a:gd name="connsiteX0-19" fmla="*/ 0 w 4352081"/>
              <a:gd name="connsiteY0-20" fmla="*/ 0 h 6886937"/>
              <a:gd name="connsiteX1-21" fmla="*/ 11575 w 4352081"/>
              <a:gd name="connsiteY1-22" fmla="*/ 6886937 h 6886937"/>
              <a:gd name="connsiteX2-23" fmla="*/ 4352081 w 4352081"/>
              <a:gd name="connsiteY2-24" fmla="*/ 6886937 h 6886937"/>
              <a:gd name="connsiteX3-25" fmla="*/ 4340507 w 4352081"/>
              <a:gd name="connsiteY3-26" fmla="*/ 5359079 h 6886937"/>
              <a:gd name="connsiteX4-27" fmla="*/ 3252486 w 4352081"/>
              <a:gd name="connsiteY4-28" fmla="*/ 1018572 h 6886937"/>
              <a:gd name="connsiteX5-29" fmla="*/ 3159889 w 4352081"/>
              <a:gd name="connsiteY5-30" fmla="*/ 462988 h 6886937"/>
              <a:gd name="connsiteX6-31" fmla="*/ 2986269 w 4352081"/>
              <a:gd name="connsiteY6-32" fmla="*/ 150471 h 6886937"/>
              <a:gd name="connsiteX7-33" fmla="*/ 2708477 w 4352081"/>
              <a:gd name="connsiteY7-34" fmla="*/ 11575 h 6886937"/>
              <a:gd name="connsiteX8-35" fmla="*/ 0 w 4352081"/>
              <a:gd name="connsiteY8-36" fmla="*/ 0 h 6886937"/>
              <a:gd name="connsiteX0-37" fmla="*/ 0 w 6041984"/>
              <a:gd name="connsiteY0-38" fmla="*/ 0 h 6886937"/>
              <a:gd name="connsiteX1-39" fmla="*/ 11575 w 6041984"/>
              <a:gd name="connsiteY1-40" fmla="*/ 6886937 h 6886937"/>
              <a:gd name="connsiteX2-41" fmla="*/ 6041984 w 6041984"/>
              <a:gd name="connsiteY2-42" fmla="*/ 6840639 h 6886937"/>
              <a:gd name="connsiteX3-43" fmla="*/ 4340507 w 6041984"/>
              <a:gd name="connsiteY3-44" fmla="*/ 5359079 h 6886937"/>
              <a:gd name="connsiteX4-45" fmla="*/ 3252486 w 6041984"/>
              <a:gd name="connsiteY4-46" fmla="*/ 1018572 h 6886937"/>
              <a:gd name="connsiteX5-47" fmla="*/ 3159889 w 6041984"/>
              <a:gd name="connsiteY5-48" fmla="*/ 462988 h 6886937"/>
              <a:gd name="connsiteX6-49" fmla="*/ 2986269 w 6041984"/>
              <a:gd name="connsiteY6-50" fmla="*/ 150471 h 6886937"/>
              <a:gd name="connsiteX7-51" fmla="*/ 2708477 w 6041984"/>
              <a:gd name="connsiteY7-52" fmla="*/ 11575 h 6886937"/>
              <a:gd name="connsiteX8-53" fmla="*/ 0 w 6041984"/>
              <a:gd name="connsiteY8-54" fmla="*/ 0 h 6886937"/>
              <a:gd name="connsiteX0-55" fmla="*/ 0 w 6076708"/>
              <a:gd name="connsiteY0-56" fmla="*/ 0 h 6886937"/>
              <a:gd name="connsiteX1-57" fmla="*/ 11575 w 6076708"/>
              <a:gd name="connsiteY1-58" fmla="*/ 6886937 h 6886937"/>
              <a:gd name="connsiteX2-59" fmla="*/ 6076708 w 6076708"/>
              <a:gd name="connsiteY2-60" fmla="*/ 6875363 h 6886937"/>
              <a:gd name="connsiteX3-61" fmla="*/ 4340507 w 6076708"/>
              <a:gd name="connsiteY3-62" fmla="*/ 5359079 h 6886937"/>
              <a:gd name="connsiteX4-63" fmla="*/ 3252486 w 6076708"/>
              <a:gd name="connsiteY4-64" fmla="*/ 1018572 h 6886937"/>
              <a:gd name="connsiteX5-65" fmla="*/ 3159889 w 6076708"/>
              <a:gd name="connsiteY5-66" fmla="*/ 462988 h 6886937"/>
              <a:gd name="connsiteX6-67" fmla="*/ 2986269 w 6076708"/>
              <a:gd name="connsiteY6-68" fmla="*/ 150471 h 6886937"/>
              <a:gd name="connsiteX7-69" fmla="*/ 2708477 w 6076708"/>
              <a:gd name="connsiteY7-70" fmla="*/ 11575 h 6886937"/>
              <a:gd name="connsiteX8-71" fmla="*/ 0 w 6076708"/>
              <a:gd name="connsiteY8-72" fmla="*/ 0 h 6886937"/>
              <a:gd name="connsiteX0-73" fmla="*/ 0 w 6076708"/>
              <a:gd name="connsiteY0-74" fmla="*/ 0 h 6886937"/>
              <a:gd name="connsiteX1-75" fmla="*/ 11575 w 6076708"/>
              <a:gd name="connsiteY1-76" fmla="*/ 6886937 h 6886937"/>
              <a:gd name="connsiteX2-77" fmla="*/ 6076708 w 6076708"/>
              <a:gd name="connsiteY2-78" fmla="*/ 6875363 h 6886937"/>
              <a:gd name="connsiteX3-79" fmla="*/ 5636871 w 6076708"/>
              <a:gd name="connsiteY3-80" fmla="*/ 4977114 h 6886937"/>
              <a:gd name="connsiteX4-81" fmla="*/ 3252486 w 6076708"/>
              <a:gd name="connsiteY4-82" fmla="*/ 1018572 h 6886937"/>
              <a:gd name="connsiteX5-83" fmla="*/ 3159889 w 6076708"/>
              <a:gd name="connsiteY5-84" fmla="*/ 462988 h 6886937"/>
              <a:gd name="connsiteX6-85" fmla="*/ 2986269 w 6076708"/>
              <a:gd name="connsiteY6-86" fmla="*/ 150471 h 6886937"/>
              <a:gd name="connsiteX7-87" fmla="*/ 2708477 w 6076708"/>
              <a:gd name="connsiteY7-88" fmla="*/ 11575 h 6886937"/>
              <a:gd name="connsiteX8-89" fmla="*/ 0 w 6076708"/>
              <a:gd name="connsiteY8-90" fmla="*/ 0 h 6886937"/>
              <a:gd name="connsiteX0-91" fmla="*/ 0 w 6076708"/>
              <a:gd name="connsiteY0-92" fmla="*/ 0 h 6886937"/>
              <a:gd name="connsiteX1-93" fmla="*/ 11575 w 6076708"/>
              <a:gd name="connsiteY1-94" fmla="*/ 6886937 h 6886937"/>
              <a:gd name="connsiteX2-95" fmla="*/ 6076708 w 6076708"/>
              <a:gd name="connsiteY2-96" fmla="*/ 6875363 h 6886937"/>
              <a:gd name="connsiteX3-97" fmla="*/ 5636871 w 6076708"/>
              <a:gd name="connsiteY3-98" fmla="*/ 4977114 h 6886937"/>
              <a:gd name="connsiteX4-99" fmla="*/ 4479402 w 6076708"/>
              <a:gd name="connsiteY4-100" fmla="*/ 682907 h 6886937"/>
              <a:gd name="connsiteX5-101" fmla="*/ 3159889 w 6076708"/>
              <a:gd name="connsiteY5-102" fmla="*/ 462988 h 6886937"/>
              <a:gd name="connsiteX6-103" fmla="*/ 2986269 w 6076708"/>
              <a:gd name="connsiteY6-104" fmla="*/ 150471 h 6886937"/>
              <a:gd name="connsiteX7-105" fmla="*/ 2708477 w 6076708"/>
              <a:gd name="connsiteY7-106" fmla="*/ 11575 h 6886937"/>
              <a:gd name="connsiteX8-107" fmla="*/ 0 w 6076708"/>
              <a:gd name="connsiteY8-108" fmla="*/ 0 h 6886937"/>
              <a:gd name="connsiteX0-109" fmla="*/ 0 w 6076708"/>
              <a:gd name="connsiteY0-110" fmla="*/ 0 h 6886937"/>
              <a:gd name="connsiteX1-111" fmla="*/ 11575 w 6076708"/>
              <a:gd name="connsiteY1-112" fmla="*/ 6886937 h 6886937"/>
              <a:gd name="connsiteX2-113" fmla="*/ 6076708 w 6076708"/>
              <a:gd name="connsiteY2-114" fmla="*/ 6875363 h 6886937"/>
              <a:gd name="connsiteX3-115" fmla="*/ 5636871 w 6076708"/>
              <a:gd name="connsiteY3-116" fmla="*/ 4977114 h 6886937"/>
              <a:gd name="connsiteX4-117" fmla="*/ 4479402 w 6076708"/>
              <a:gd name="connsiteY4-118" fmla="*/ 682907 h 6886937"/>
              <a:gd name="connsiteX5-119" fmla="*/ 4363656 w 6076708"/>
              <a:gd name="connsiteY5-120" fmla="*/ 289368 h 6886937"/>
              <a:gd name="connsiteX6-121" fmla="*/ 2986269 w 6076708"/>
              <a:gd name="connsiteY6-122" fmla="*/ 150471 h 6886937"/>
              <a:gd name="connsiteX7-123" fmla="*/ 2708477 w 6076708"/>
              <a:gd name="connsiteY7-124" fmla="*/ 11575 h 6886937"/>
              <a:gd name="connsiteX8-125" fmla="*/ 0 w 6076708"/>
              <a:gd name="connsiteY8-126" fmla="*/ 0 h 6886937"/>
              <a:gd name="connsiteX0-127" fmla="*/ 0 w 6076708"/>
              <a:gd name="connsiteY0-128" fmla="*/ 0 h 6886937"/>
              <a:gd name="connsiteX1-129" fmla="*/ 11575 w 6076708"/>
              <a:gd name="connsiteY1-130" fmla="*/ 6886937 h 6886937"/>
              <a:gd name="connsiteX2-131" fmla="*/ 6076708 w 6076708"/>
              <a:gd name="connsiteY2-132" fmla="*/ 6875363 h 6886937"/>
              <a:gd name="connsiteX3-133" fmla="*/ 5636871 w 6076708"/>
              <a:gd name="connsiteY3-134" fmla="*/ 4977114 h 6886937"/>
              <a:gd name="connsiteX4-135" fmla="*/ 4479402 w 6076708"/>
              <a:gd name="connsiteY4-136" fmla="*/ 682907 h 6886937"/>
              <a:gd name="connsiteX5-137" fmla="*/ 4363656 w 6076708"/>
              <a:gd name="connsiteY5-138" fmla="*/ 289368 h 6886937"/>
              <a:gd name="connsiteX6-139" fmla="*/ 2986269 w 6076708"/>
              <a:gd name="connsiteY6-140" fmla="*/ 150471 h 6886937"/>
              <a:gd name="connsiteX7-141" fmla="*/ 2708477 w 6076708"/>
              <a:gd name="connsiteY7-142" fmla="*/ 11575 h 6886937"/>
              <a:gd name="connsiteX8-143" fmla="*/ 0 w 6076708"/>
              <a:gd name="connsiteY8-144" fmla="*/ 0 h 6886937"/>
              <a:gd name="connsiteX0-145" fmla="*/ 0 w 6076708"/>
              <a:gd name="connsiteY0-146" fmla="*/ 0 h 6886937"/>
              <a:gd name="connsiteX1-147" fmla="*/ 11575 w 6076708"/>
              <a:gd name="connsiteY1-148" fmla="*/ 6886937 h 6886937"/>
              <a:gd name="connsiteX2-149" fmla="*/ 6076708 w 6076708"/>
              <a:gd name="connsiteY2-150" fmla="*/ 6875363 h 6886937"/>
              <a:gd name="connsiteX3-151" fmla="*/ 5636871 w 6076708"/>
              <a:gd name="connsiteY3-152" fmla="*/ 4977114 h 6886937"/>
              <a:gd name="connsiteX4-153" fmla="*/ 4479402 w 6076708"/>
              <a:gd name="connsiteY4-154" fmla="*/ 682907 h 6886937"/>
              <a:gd name="connsiteX5-155" fmla="*/ 4363656 w 6076708"/>
              <a:gd name="connsiteY5-156" fmla="*/ 289368 h 6886937"/>
              <a:gd name="connsiteX6-157" fmla="*/ 2708477 w 6076708"/>
              <a:gd name="connsiteY6-158" fmla="*/ 11575 h 6886937"/>
              <a:gd name="connsiteX7-159" fmla="*/ 0 w 6076708"/>
              <a:gd name="connsiteY7-160" fmla="*/ 0 h 6886937"/>
              <a:gd name="connsiteX0-161" fmla="*/ 0 w 6076708"/>
              <a:gd name="connsiteY0-162" fmla="*/ 0 h 6886937"/>
              <a:gd name="connsiteX1-163" fmla="*/ 11575 w 6076708"/>
              <a:gd name="connsiteY1-164" fmla="*/ 6886937 h 6886937"/>
              <a:gd name="connsiteX2-165" fmla="*/ 6076708 w 6076708"/>
              <a:gd name="connsiteY2-166" fmla="*/ 6875363 h 6886937"/>
              <a:gd name="connsiteX3-167" fmla="*/ 5636871 w 6076708"/>
              <a:gd name="connsiteY3-168" fmla="*/ 4977114 h 6886937"/>
              <a:gd name="connsiteX4-169" fmla="*/ 4479402 w 6076708"/>
              <a:gd name="connsiteY4-170" fmla="*/ 682907 h 6886937"/>
              <a:gd name="connsiteX5-171" fmla="*/ 4363656 w 6076708"/>
              <a:gd name="connsiteY5-172" fmla="*/ 289368 h 6886937"/>
              <a:gd name="connsiteX6-173" fmla="*/ 4039566 w 6076708"/>
              <a:gd name="connsiteY6-174" fmla="*/ 1 h 6886937"/>
              <a:gd name="connsiteX7-175" fmla="*/ 0 w 6076708"/>
              <a:gd name="connsiteY7-176" fmla="*/ 0 h 6886937"/>
              <a:gd name="connsiteX0-177" fmla="*/ 0 w 6076708"/>
              <a:gd name="connsiteY0-178" fmla="*/ 0 h 6886937"/>
              <a:gd name="connsiteX1-179" fmla="*/ 11575 w 6076708"/>
              <a:gd name="connsiteY1-180" fmla="*/ 6886937 h 6886937"/>
              <a:gd name="connsiteX2-181" fmla="*/ 6076708 w 6076708"/>
              <a:gd name="connsiteY2-182" fmla="*/ 6875363 h 6886937"/>
              <a:gd name="connsiteX3-183" fmla="*/ 5636871 w 6076708"/>
              <a:gd name="connsiteY3-184" fmla="*/ 4977114 h 6886937"/>
              <a:gd name="connsiteX4-185" fmla="*/ 4479402 w 6076708"/>
              <a:gd name="connsiteY4-186" fmla="*/ 682907 h 6886937"/>
              <a:gd name="connsiteX5-187" fmla="*/ 4363656 w 6076708"/>
              <a:gd name="connsiteY5-188" fmla="*/ 289368 h 6886937"/>
              <a:gd name="connsiteX6-189" fmla="*/ 4039566 w 6076708"/>
              <a:gd name="connsiteY6-190" fmla="*/ 1 h 6886937"/>
              <a:gd name="connsiteX7-191" fmla="*/ 0 w 6076708"/>
              <a:gd name="connsiteY7-192" fmla="*/ 0 h 6886937"/>
              <a:gd name="connsiteX0-193" fmla="*/ 0 w 6076708"/>
              <a:gd name="connsiteY0-194" fmla="*/ 0 h 6886937"/>
              <a:gd name="connsiteX1-195" fmla="*/ 11575 w 6076708"/>
              <a:gd name="connsiteY1-196" fmla="*/ 6886937 h 6886937"/>
              <a:gd name="connsiteX2-197" fmla="*/ 6076708 w 6076708"/>
              <a:gd name="connsiteY2-198" fmla="*/ 6875363 h 6886937"/>
              <a:gd name="connsiteX3-199" fmla="*/ 5636871 w 6076708"/>
              <a:gd name="connsiteY3-200" fmla="*/ 4977114 h 6886937"/>
              <a:gd name="connsiteX4-201" fmla="*/ 4479402 w 6076708"/>
              <a:gd name="connsiteY4-202" fmla="*/ 682907 h 6886937"/>
              <a:gd name="connsiteX5-203" fmla="*/ 4363656 w 6076708"/>
              <a:gd name="connsiteY5-204" fmla="*/ 289368 h 6886937"/>
              <a:gd name="connsiteX6-205" fmla="*/ 4039566 w 6076708"/>
              <a:gd name="connsiteY6-206" fmla="*/ 1 h 6886937"/>
              <a:gd name="connsiteX7-207" fmla="*/ 0 w 6076708"/>
              <a:gd name="connsiteY7-208" fmla="*/ 0 h 68869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076708" h="6886937">
                <a:moveTo>
                  <a:pt x="0" y="0"/>
                </a:moveTo>
                <a:cubicBezTo>
                  <a:pt x="3858" y="2287929"/>
                  <a:pt x="7717" y="4599008"/>
                  <a:pt x="11575" y="6886937"/>
                </a:cubicBezTo>
                <a:lnTo>
                  <a:pt x="6076708" y="6875363"/>
                </a:lnTo>
                <a:lnTo>
                  <a:pt x="5636871" y="4977114"/>
                </a:lnTo>
                <a:lnTo>
                  <a:pt x="4479402" y="682907"/>
                </a:lnTo>
                <a:lnTo>
                  <a:pt x="4363656" y="289368"/>
                </a:lnTo>
                <a:cubicBezTo>
                  <a:pt x="4369444" y="165905"/>
                  <a:pt x="4141809" y="106103"/>
                  <a:pt x="4039566" y="1"/>
                </a:cubicBezTo>
                <a:lnTo>
                  <a:pt x="0" y="0"/>
                </a:lnTo>
                <a:close/>
              </a:path>
            </a:pathLst>
          </a:custGeom>
          <a:blipFill dpi="0" rotWithShape="1">
            <a:blip r:embed="rId1" cstate="print"/>
            <a:srcRect/>
            <a:stretch>
              <a:fillRect/>
            </a:stretch>
          </a:blipFill>
          <a:ln>
            <a:no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nvGrpSpPr>
          <p:cNvPr id="10" name="组合 9"/>
          <p:cNvGrpSpPr/>
          <p:nvPr/>
        </p:nvGrpSpPr>
        <p:grpSpPr>
          <a:xfrm>
            <a:off x="4723765" y="-5715"/>
            <a:ext cx="2680335" cy="7272655"/>
            <a:chOff x="4174446" y="607162"/>
            <a:chExt cx="1022421" cy="2878694"/>
          </a:xfrm>
          <a:effectLst>
            <a:outerShdw blurRad="190500" dist="190500" algn="l" rotWithShape="0">
              <a:prstClr val="black">
                <a:alpha val="40000"/>
              </a:prstClr>
            </a:outerShdw>
          </a:effectLst>
        </p:grpSpPr>
        <p:sp>
          <p:nvSpPr>
            <p:cNvPr id="7" name="任意多边形 6"/>
            <p:cNvSpPr/>
            <p:nvPr/>
          </p:nvSpPr>
          <p:spPr>
            <a:xfrm>
              <a:off x="4268445" y="762372"/>
              <a:ext cx="207687" cy="256502"/>
            </a:xfrm>
            <a:custGeom>
              <a:avLst/>
              <a:gdLst>
                <a:gd name="connsiteX0" fmla="*/ 20270 w 209448"/>
                <a:gd name="connsiteY0" fmla="*/ 113073 h 240740"/>
                <a:gd name="connsiteX1" fmla="*/ 83730 w 209448"/>
                <a:gd name="connsiteY1" fmla="*/ 185187 h 240740"/>
                <a:gd name="connsiteX2" fmla="*/ 115460 w 209448"/>
                <a:gd name="connsiteY2" fmla="*/ 239993 h 240740"/>
                <a:gd name="connsiteX3" fmla="*/ 207765 w 209448"/>
                <a:gd name="connsiteY3" fmla="*/ 144803 h 240740"/>
                <a:gd name="connsiteX4" fmla="*/ 161613 w 209448"/>
                <a:gd name="connsiteY4" fmla="*/ 40959 h 240740"/>
                <a:gd name="connsiteX5" fmla="*/ 78 w 209448"/>
                <a:gd name="connsiteY5" fmla="*/ 576 h 240740"/>
                <a:gd name="connsiteX6" fmla="*/ 138536 w 209448"/>
                <a:gd name="connsiteY6" fmla="*/ 66920 h 240740"/>
                <a:gd name="connsiteX7" fmla="*/ 20270 w 209448"/>
                <a:gd name="connsiteY7" fmla="*/ 113073 h 240740"/>
                <a:gd name="connsiteX0-1" fmla="*/ 20270 w 209448"/>
                <a:gd name="connsiteY0-2" fmla="*/ 113073 h 240740"/>
                <a:gd name="connsiteX1-3" fmla="*/ 83730 w 209448"/>
                <a:gd name="connsiteY1-4" fmla="*/ 185187 h 240740"/>
                <a:gd name="connsiteX2-5" fmla="*/ 115460 w 209448"/>
                <a:gd name="connsiteY2-6" fmla="*/ 239993 h 240740"/>
                <a:gd name="connsiteX3-7" fmla="*/ 207765 w 209448"/>
                <a:gd name="connsiteY3-8" fmla="*/ 144803 h 240740"/>
                <a:gd name="connsiteX4-9" fmla="*/ 161613 w 209448"/>
                <a:gd name="connsiteY4-10" fmla="*/ 40959 h 240740"/>
                <a:gd name="connsiteX5-11" fmla="*/ 78 w 209448"/>
                <a:gd name="connsiteY5-12" fmla="*/ 576 h 240740"/>
                <a:gd name="connsiteX6-13" fmla="*/ 138536 w 209448"/>
                <a:gd name="connsiteY6-14" fmla="*/ 66920 h 240740"/>
                <a:gd name="connsiteX7-15" fmla="*/ 20270 w 209448"/>
                <a:gd name="connsiteY7-16" fmla="*/ 113073 h 240740"/>
                <a:gd name="connsiteX0-17" fmla="*/ 20270 w 209448"/>
                <a:gd name="connsiteY0-18" fmla="*/ 113073 h 240740"/>
                <a:gd name="connsiteX1-19" fmla="*/ 83730 w 209448"/>
                <a:gd name="connsiteY1-20" fmla="*/ 185187 h 240740"/>
                <a:gd name="connsiteX2-21" fmla="*/ 115460 w 209448"/>
                <a:gd name="connsiteY2-22" fmla="*/ 239993 h 240740"/>
                <a:gd name="connsiteX3-23" fmla="*/ 207765 w 209448"/>
                <a:gd name="connsiteY3-24" fmla="*/ 144803 h 240740"/>
                <a:gd name="connsiteX4-25" fmla="*/ 161613 w 209448"/>
                <a:gd name="connsiteY4-26" fmla="*/ 40959 h 240740"/>
                <a:gd name="connsiteX5-27" fmla="*/ 78 w 209448"/>
                <a:gd name="connsiteY5-28" fmla="*/ 576 h 240740"/>
                <a:gd name="connsiteX6-29" fmla="*/ 138536 w 209448"/>
                <a:gd name="connsiteY6-30" fmla="*/ 66920 h 240740"/>
                <a:gd name="connsiteX7-31" fmla="*/ 20270 w 209448"/>
                <a:gd name="connsiteY7-32" fmla="*/ 113073 h 240740"/>
                <a:gd name="connsiteX0-33" fmla="*/ 20270 w 209448"/>
                <a:gd name="connsiteY0-34" fmla="*/ 113073 h 240740"/>
                <a:gd name="connsiteX1-35" fmla="*/ 83730 w 209448"/>
                <a:gd name="connsiteY1-36" fmla="*/ 185187 h 240740"/>
                <a:gd name="connsiteX2-37" fmla="*/ 115460 w 209448"/>
                <a:gd name="connsiteY2-38" fmla="*/ 239993 h 240740"/>
                <a:gd name="connsiteX3-39" fmla="*/ 207765 w 209448"/>
                <a:gd name="connsiteY3-40" fmla="*/ 144803 h 240740"/>
                <a:gd name="connsiteX4-41" fmla="*/ 161613 w 209448"/>
                <a:gd name="connsiteY4-42" fmla="*/ 40959 h 240740"/>
                <a:gd name="connsiteX5-43" fmla="*/ 78 w 209448"/>
                <a:gd name="connsiteY5-44" fmla="*/ 576 h 240740"/>
                <a:gd name="connsiteX6-45" fmla="*/ 138536 w 209448"/>
                <a:gd name="connsiteY6-46" fmla="*/ 66920 h 240740"/>
                <a:gd name="connsiteX7-47" fmla="*/ 20270 w 209448"/>
                <a:gd name="connsiteY7-48" fmla="*/ 113073 h 240740"/>
                <a:gd name="connsiteX0-49" fmla="*/ 20270 w 209448"/>
                <a:gd name="connsiteY0-50" fmla="*/ 113073 h 240610"/>
                <a:gd name="connsiteX1-51" fmla="*/ 95268 w 209448"/>
                <a:gd name="connsiteY1-52" fmla="*/ 182302 h 240610"/>
                <a:gd name="connsiteX2-53" fmla="*/ 115460 w 209448"/>
                <a:gd name="connsiteY2-54" fmla="*/ 239993 h 240610"/>
                <a:gd name="connsiteX3-55" fmla="*/ 207765 w 209448"/>
                <a:gd name="connsiteY3-56" fmla="*/ 144803 h 240610"/>
                <a:gd name="connsiteX4-57" fmla="*/ 161613 w 209448"/>
                <a:gd name="connsiteY4-58" fmla="*/ 40959 h 240610"/>
                <a:gd name="connsiteX5-59" fmla="*/ 78 w 209448"/>
                <a:gd name="connsiteY5-60" fmla="*/ 576 h 240610"/>
                <a:gd name="connsiteX6-61" fmla="*/ 138536 w 209448"/>
                <a:gd name="connsiteY6-62" fmla="*/ 66920 h 240610"/>
                <a:gd name="connsiteX7-63" fmla="*/ 20270 w 209448"/>
                <a:gd name="connsiteY7-64" fmla="*/ 113073 h 240610"/>
                <a:gd name="connsiteX0-65" fmla="*/ 20270 w 209448"/>
                <a:gd name="connsiteY0-66" fmla="*/ 113073 h 240610"/>
                <a:gd name="connsiteX1-67" fmla="*/ 95268 w 209448"/>
                <a:gd name="connsiteY1-68" fmla="*/ 182302 h 240610"/>
                <a:gd name="connsiteX2-69" fmla="*/ 115460 w 209448"/>
                <a:gd name="connsiteY2-70" fmla="*/ 239993 h 240610"/>
                <a:gd name="connsiteX3-71" fmla="*/ 207765 w 209448"/>
                <a:gd name="connsiteY3-72" fmla="*/ 144803 h 240610"/>
                <a:gd name="connsiteX4-73" fmla="*/ 161613 w 209448"/>
                <a:gd name="connsiteY4-74" fmla="*/ 40959 h 240610"/>
                <a:gd name="connsiteX5-75" fmla="*/ 78 w 209448"/>
                <a:gd name="connsiteY5-76" fmla="*/ 576 h 240610"/>
                <a:gd name="connsiteX6-77" fmla="*/ 138536 w 209448"/>
                <a:gd name="connsiteY6-78" fmla="*/ 66920 h 240610"/>
                <a:gd name="connsiteX7-79" fmla="*/ 20270 w 209448"/>
                <a:gd name="connsiteY7-80" fmla="*/ 113073 h 240610"/>
                <a:gd name="connsiteX0-81" fmla="*/ 20270 w 207765"/>
                <a:gd name="connsiteY0-82" fmla="*/ 113073 h 240610"/>
                <a:gd name="connsiteX1-83" fmla="*/ 95268 w 207765"/>
                <a:gd name="connsiteY1-84" fmla="*/ 182302 h 240610"/>
                <a:gd name="connsiteX2-85" fmla="*/ 115460 w 207765"/>
                <a:gd name="connsiteY2-86" fmla="*/ 239993 h 240610"/>
                <a:gd name="connsiteX3-87" fmla="*/ 207765 w 207765"/>
                <a:gd name="connsiteY3-88" fmla="*/ 144803 h 240610"/>
                <a:gd name="connsiteX4-89" fmla="*/ 161613 w 207765"/>
                <a:gd name="connsiteY4-90" fmla="*/ 40959 h 240610"/>
                <a:gd name="connsiteX5-91" fmla="*/ 78 w 207765"/>
                <a:gd name="connsiteY5-92" fmla="*/ 576 h 240610"/>
                <a:gd name="connsiteX6-93" fmla="*/ 138536 w 207765"/>
                <a:gd name="connsiteY6-94" fmla="*/ 66920 h 240610"/>
                <a:gd name="connsiteX7-95" fmla="*/ 20270 w 207765"/>
                <a:gd name="connsiteY7-96" fmla="*/ 113073 h 240610"/>
                <a:gd name="connsiteX0-97" fmla="*/ 20270 w 207765"/>
                <a:gd name="connsiteY0-98" fmla="*/ 114246 h 241783"/>
                <a:gd name="connsiteX1-99" fmla="*/ 95268 w 207765"/>
                <a:gd name="connsiteY1-100" fmla="*/ 183475 h 241783"/>
                <a:gd name="connsiteX2-101" fmla="*/ 115460 w 207765"/>
                <a:gd name="connsiteY2-102" fmla="*/ 241166 h 241783"/>
                <a:gd name="connsiteX3-103" fmla="*/ 207765 w 207765"/>
                <a:gd name="connsiteY3-104" fmla="*/ 145976 h 241783"/>
                <a:gd name="connsiteX4-105" fmla="*/ 161613 w 207765"/>
                <a:gd name="connsiteY4-106" fmla="*/ 42132 h 241783"/>
                <a:gd name="connsiteX5-107" fmla="*/ 78 w 207765"/>
                <a:gd name="connsiteY5-108" fmla="*/ 1749 h 241783"/>
                <a:gd name="connsiteX6-109" fmla="*/ 138536 w 207765"/>
                <a:gd name="connsiteY6-110" fmla="*/ 68093 h 241783"/>
                <a:gd name="connsiteX7-111" fmla="*/ 20270 w 207765"/>
                <a:gd name="connsiteY7-112" fmla="*/ 114246 h 241783"/>
                <a:gd name="connsiteX0-113" fmla="*/ 20270 w 207765"/>
                <a:gd name="connsiteY0-114" fmla="*/ 128965 h 256502"/>
                <a:gd name="connsiteX1-115" fmla="*/ 95268 w 207765"/>
                <a:gd name="connsiteY1-116" fmla="*/ 198194 h 256502"/>
                <a:gd name="connsiteX2-117" fmla="*/ 115460 w 207765"/>
                <a:gd name="connsiteY2-118" fmla="*/ 255885 h 256502"/>
                <a:gd name="connsiteX3-119" fmla="*/ 207765 w 207765"/>
                <a:gd name="connsiteY3-120" fmla="*/ 160695 h 256502"/>
                <a:gd name="connsiteX4-121" fmla="*/ 161613 w 207765"/>
                <a:gd name="connsiteY4-122" fmla="*/ 56851 h 256502"/>
                <a:gd name="connsiteX5-123" fmla="*/ 78 w 207765"/>
                <a:gd name="connsiteY5-124" fmla="*/ 16468 h 256502"/>
                <a:gd name="connsiteX6-125" fmla="*/ 138536 w 207765"/>
                <a:gd name="connsiteY6-126" fmla="*/ 82812 h 256502"/>
                <a:gd name="connsiteX7-127" fmla="*/ 20270 w 207765"/>
                <a:gd name="connsiteY7-128" fmla="*/ 128965 h 256502"/>
                <a:gd name="connsiteX0-129" fmla="*/ 20270 w 207765"/>
                <a:gd name="connsiteY0-130" fmla="*/ 128965 h 256502"/>
                <a:gd name="connsiteX1-131" fmla="*/ 95268 w 207765"/>
                <a:gd name="connsiteY1-132" fmla="*/ 198194 h 256502"/>
                <a:gd name="connsiteX2-133" fmla="*/ 115460 w 207765"/>
                <a:gd name="connsiteY2-134" fmla="*/ 255885 h 256502"/>
                <a:gd name="connsiteX3-135" fmla="*/ 207765 w 207765"/>
                <a:gd name="connsiteY3-136" fmla="*/ 160695 h 256502"/>
                <a:gd name="connsiteX4-137" fmla="*/ 161613 w 207765"/>
                <a:gd name="connsiteY4-138" fmla="*/ 56851 h 256502"/>
                <a:gd name="connsiteX5-139" fmla="*/ 78 w 207765"/>
                <a:gd name="connsiteY5-140" fmla="*/ 16468 h 256502"/>
                <a:gd name="connsiteX6-141" fmla="*/ 138536 w 207765"/>
                <a:gd name="connsiteY6-142" fmla="*/ 82812 h 256502"/>
                <a:gd name="connsiteX7-143" fmla="*/ 20270 w 207765"/>
                <a:gd name="connsiteY7-144" fmla="*/ 128965 h 256502"/>
                <a:gd name="connsiteX0-145" fmla="*/ 20256 w 207751"/>
                <a:gd name="connsiteY0-146" fmla="*/ 128965 h 256502"/>
                <a:gd name="connsiteX1-147" fmla="*/ 95254 w 207751"/>
                <a:gd name="connsiteY1-148" fmla="*/ 198194 h 256502"/>
                <a:gd name="connsiteX2-149" fmla="*/ 115446 w 207751"/>
                <a:gd name="connsiteY2-150" fmla="*/ 255885 h 256502"/>
                <a:gd name="connsiteX3-151" fmla="*/ 207751 w 207751"/>
                <a:gd name="connsiteY3-152" fmla="*/ 160695 h 256502"/>
                <a:gd name="connsiteX4-153" fmla="*/ 161599 w 207751"/>
                <a:gd name="connsiteY4-154" fmla="*/ 56851 h 256502"/>
                <a:gd name="connsiteX5-155" fmla="*/ 64 w 207751"/>
                <a:gd name="connsiteY5-156" fmla="*/ 16468 h 256502"/>
                <a:gd name="connsiteX6-157" fmla="*/ 138522 w 207751"/>
                <a:gd name="connsiteY6-158" fmla="*/ 82812 h 256502"/>
                <a:gd name="connsiteX7-159" fmla="*/ 20256 w 207751"/>
                <a:gd name="connsiteY7-160" fmla="*/ 128965 h 256502"/>
                <a:gd name="connsiteX0-161" fmla="*/ 20192 w 207687"/>
                <a:gd name="connsiteY0-162" fmla="*/ 128965 h 256502"/>
                <a:gd name="connsiteX1-163" fmla="*/ 95190 w 207687"/>
                <a:gd name="connsiteY1-164" fmla="*/ 198194 h 256502"/>
                <a:gd name="connsiteX2-165" fmla="*/ 115382 w 207687"/>
                <a:gd name="connsiteY2-166" fmla="*/ 255885 h 256502"/>
                <a:gd name="connsiteX3-167" fmla="*/ 207687 w 207687"/>
                <a:gd name="connsiteY3-168" fmla="*/ 160695 h 256502"/>
                <a:gd name="connsiteX4-169" fmla="*/ 161535 w 207687"/>
                <a:gd name="connsiteY4-170" fmla="*/ 56851 h 256502"/>
                <a:gd name="connsiteX5-171" fmla="*/ 0 w 207687"/>
                <a:gd name="connsiteY5-172" fmla="*/ 16468 h 256502"/>
                <a:gd name="connsiteX6-173" fmla="*/ 138458 w 207687"/>
                <a:gd name="connsiteY6-174" fmla="*/ 82812 h 256502"/>
                <a:gd name="connsiteX7-175" fmla="*/ 20192 w 207687"/>
                <a:gd name="connsiteY7-176" fmla="*/ 128965 h 2565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7687" h="256502">
                  <a:moveTo>
                    <a:pt x="20192" y="128965"/>
                  </a:moveTo>
                  <a:cubicBezTo>
                    <a:pt x="65864" y="174638"/>
                    <a:pt x="79325" y="177041"/>
                    <a:pt x="95190" y="198194"/>
                  </a:cubicBezTo>
                  <a:cubicBezTo>
                    <a:pt x="111055" y="219347"/>
                    <a:pt x="96633" y="262135"/>
                    <a:pt x="115382" y="255885"/>
                  </a:cubicBezTo>
                  <a:cubicBezTo>
                    <a:pt x="134132" y="249635"/>
                    <a:pt x="199995" y="193867"/>
                    <a:pt x="207687" y="160695"/>
                  </a:cubicBezTo>
                  <a:cubicBezTo>
                    <a:pt x="177880" y="136177"/>
                    <a:pt x="207687" y="150118"/>
                    <a:pt x="161535" y="56851"/>
                  </a:cubicBezTo>
                  <a:cubicBezTo>
                    <a:pt x="115383" y="-36416"/>
                    <a:pt x="3846" y="12141"/>
                    <a:pt x="0" y="16468"/>
                  </a:cubicBezTo>
                  <a:cubicBezTo>
                    <a:pt x="42307" y="9257"/>
                    <a:pt x="169707" y="-32570"/>
                    <a:pt x="138458" y="82812"/>
                  </a:cubicBezTo>
                  <a:cubicBezTo>
                    <a:pt x="141823" y="103004"/>
                    <a:pt x="84132" y="132330"/>
                    <a:pt x="20192" y="1289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任意多边形 8"/>
            <p:cNvSpPr/>
            <p:nvPr/>
          </p:nvSpPr>
          <p:spPr>
            <a:xfrm>
              <a:off x="4268445" y="757790"/>
              <a:ext cx="207687" cy="256502"/>
            </a:xfrm>
            <a:custGeom>
              <a:avLst/>
              <a:gdLst>
                <a:gd name="connsiteX0" fmla="*/ 20270 w 209448"/>
                <a:gd name="connsiteY0" fmla="*/ 113073 h 240740"/>
                <a:gd name="connsiteX1" fmla="*/ 83730 w 209448"/>
                <a:gd name="connsiteY1" fmla="*/ 185187 h 240740"/>
                <a:gd name="connsiteX2" fmla="*/ 115460 w 209448"/>
                <a:gd name="connsiteY2" fmla="*/ 239993 h 240740"/>
                <a:gd name="connsiteX3" fmla="*/ 207765 w 209448"/>
                <a:gd name="connsiteY3" fmla="*/ 144803 h 240740"/>
                <a:gd name="connsiteX4" fmla="*/ 161613 w 209448"/>
                <a:gd name="connsiteY4" fmla="*/ 40959 h 240740"/>
                <a:gd name="connsiteX5" fmla="*/ 78 w 209448"/>
                <a:gd name="connsiteY5" fmla="*/ 576 h 240740"/>
                <a:gd name="connsiteX6" fmla="*/ 138536 w 209448"/>
                <a:gd name="connsiteY6" fmla="*/ 66920 h 240740"/>
                <a:gd name="connsiteX7" fmla="*/ 20270 w 209448"/>
                <a:gd name="connsiteY7" fmla="*/ 113073 h 240740"/>
                <a:gd name="connsiteX0-1" fmla="*/ 20270 w 209448"/>
                <a:gd name="connsiteY0-2" fmla="*/ 113073 h 240740"/>
                <a:gd name="connsiteX1-3" fmla="*/ 83730 w 209448"/>
                <a:gd name="connsiteY1-4" fmla="*/ 185187 h 240740"/>
                <a:gd name="connsiteX2-5" fmla="*/ 115460 w 209448"/>
                <a:gd name="connsiteY2-6" fmla="*/ 239993 h 240740"/>
                <a:gd name="connsiteX3-7" fmla="*/ 207765 w 209448"/>
                <a:gd name="connsiteY3-8" fmla="*/ 144803 h 240740"/>
                <a:gd name="connsiteX4-9" fmla="*/ 161613 w 209448"/>
                <a:gd name="connsiteY4-10" fmla="*/ 40959 h 240740"/>
                <a:gd name="connsiteX5-11" fmla="*/ 78 w 209448"/>
                <a:gd name="connsiteY5-12" fmla="*/ 576 h 240740"/>
                <a:gd name="connsiteX6-13" fmla="*/ 138536 w 209448"/>
                <a:gd name="connsiteY6-14" fmla="*/ 66920 h 240740"/>
                <a:gd name="connsiteX7-15" fmla="*/ 20270 w 209448"/>
                <a:gd name="connsiteY7-16" fmla="*/ 113073 h 240740"/>
                <a:gd name="connsiteX0-17" fmla="*/ 20270 w 209448"/>
                <a:gd name="connsiteY0-18" fmla="*/ 113073 h 240740"/>
                <a:gd name="connsiteX1-19" fmla="*/ 83730 w 209448"/>
                <a:gd name="connsiteY1-20" fmla="*/ 185187 h 240740"/>
                <a:gd name="connsiteX2-21" fmla="*/ 115460 w 209448"/>
                <a:gd name="connsiteY2-22" fmla="*/ 239993 h 240740"/>
                <a:gd name="connsiteX3-23" fmla="*/ 207765 w 209448"/>
                <a:gd name="connsiteY3-24" fmla="*/ 144803 h 240740"/>
                <a:gd name="connsiteX4-25" fmla="*/ 161613 w 209448"/>
                <a:gd name="connsiteY4-26" fmla="*/ 40959 h 240740"/>
                <a:gd name="connsiteX5-27" fmla="*/ 78 w 209448"/>
                <a:gd name="connsiteY5-28" fmla="*/ 576 h 240740"/>
                <a:gd name="connsiteX6-29" fmla="*/ 138536 w 209448"/>
                <a:gd name="connsiteY6-30" fmla="*/ 66920 h 240740"/>
                <a:gd name="connsiteX7-31" fmla="*/ 20270 w 209448"/>
                <a:gd name="connsiteY7-32" fmla="*/ 113073 h 240740"/>
                <a:gd name="connsiteX0-33" fmla="*/ 20270 w 209448"/>
                <a:gd name="connsiteY0-34" fmla="*/ 113073 h 240740"/>
                <a:gd name="connsiteX1-35" fmla="*/ 83730 w 209448"/>
                <a:gd name="connsiteY1-36" fmla="*/ 185187 h 240740"/>
                <a:gd name="connsiteX2-37" fmla="*/ 115460 w 209448"/>
                <a:gd name="connsiteY2-38" fmla="*/ 239993 h 240740"/>
                <a:gd name="connsiteX3-39" fmla="*/ 207765 w 209448"/>
                <a:gd name="connsiteY3-40" fmla="*/ 144803 h 240740"/>
                <a:gd name="connsiteX4-41" fmla="*/ 161613 w 209448"/>
                <a:gd name="connsiteY4-42" fmla="*/ 40959 h 240740"/>
                <a:gd name="connsiteX5-43" fmla="*/ 78 w 209448"/>
                <a:gd name="connsiteY5-44" fmla="*/ 576 h 240740"/>
                <a:gd name="connsiteX6-45" fmla="*/ 138536 w 209448"/>
                <a:gd name="connsiteY6-46" fmla="*/ 66920 h 240740"/>
                <a:gd name="connsiteX7-47" fmla="*/ 20270 w 209448"/>
                <a:gd name="connsiteY7-48" fmla="*/ 113073 h 240740"/>
                <a:gd name="connsiteX0-49" fmla="*/ 20270 w 209448"/>
                <a:gd name="connsiteY0-50" fmla="*/ 113073 h 240610"/>
                <a:gd name="connsiteX1-51" fmla="*/ 95268 w 209448"/>
                <a:gd name="connsiteY1-52" fmla="*/ 182302 h 240610"/>
                <a:gd name="connsiteX2-53" fmla="*/ 115460 w 209448"/>
                <a:gd name="connsiteY2-54" fmla="*/ 239993 h 240610"/>
                <a:gd name="connsiteX3-55" fmla="*/ 207765 w 209448"/>
                <a:gd name="connsiteY3-56" fmla="*/ 144803 h 240610"/>
                <a:gd name="connsiteX4-57" fmla="*/ 161613 w 209448"/>
                <a:gd name="connsiteY4-58" fmla="*/ 40959 h 240610"/>
                <a:gd name="connsiteX5-59" fmla="*/ 78 w 209448"/>
                <a:gd name="connsiteY5-60" fmla="*/ 576 h 240610"/>
                <a:gd name="connsiteX6-61" fmla="*/ 138536 w 209448"/>
                <a:gd name="connsiteY6-62" fmla="*/ 66920 h 240610"/>
                <a:gd name="connsiteX7-63" fmla="*/ 20270 w 209448"/>
                <a:gd name="connsiteY7-64" fmla="*/ 113073 h 240610"/>
                <a:gd name="connsiteX0-65" fmla="*/ 20270 w 209448"/>
                <a:gd name="connsiteY0-66" fmla="*/ 113073 h 240610"/>
                <a:gd name="connsiteX1-67" fmla="*/ 95268 w 209448"/>
                <a:gd name="connsiteY1-68" fmla="*/ 182302 h 240610"/>
                <a:gd name="connsiteX2-69" fmla="*/ 115460 w 209448"/>
                <a:gd name="connsiteY2-70" fmla="*/ 239993 h 240610"/>
                <a:gd name="connsiteX3-71" fmla="*/ 207765 w 209448"/>
                <a:gd name="connsiteY3-72" fmla="*/ 144803 h 240610"/>
                <a:gd name="connsiteX4-73" fmla="*/ 161613 w 209448"/>
                <a:gd name="connsiteY4-74" fmla="*/ 40959 h 240610"/>
                <a:gd name="connsiteX5-75" fmla="*/ 78 w 209448"/>
                <a:gd name="connsiteY5-76" fmla="*/ 576 h 240610"/>
                <a:gd name="connsiteX6-77" fmla="*/ 138536 w 209448"/>
                <a:gd name="connsiteY6-78" fmla="*/ 66920 h 240610"/>
                <a:gd name="connsiteX7-79" fmla="*/ 20270 w 209448"/>
                <a:gd name="connsiteY7-80" fmla="*/ 113073 h 240610"/>
                <a:gd name="connsiteX0-81" fmla="*/ 20270 w 207765"/>
                <a:gd name="connsiteY0-82" fmla="*/ 113073 h 240610"/>
                <a:gd name="connsiteX1-83" fmla="*/ 95268 w 207765"/>
                <a:gd name="connsiteY1-84" fmla="*/ 182302 h 240610"/>
                <a:gd name="connsiteX2-85" fmla="*/ 115460 w 207765"/>
                <a:gd name="connsiteY2-86" fmla="*/ 239993 h 240610"/>
                <a:gd name="connsiteX3-87" fmla="*/ 207765 w 207765"/>
                <a:gd name="connsiteY3-88" fmla="*/ 144803 h 240610"/>
                <a:gd name="connsiteX4-89" fmla="*/ 161613 w 207765"/>
                <a:gd name="connsiteY4-90" fmla="*/ 40959 h 240610"/>
                <a:gd name="connsiteX5-91" fmla="*/ 78 w 207765"/>
                <a:gd name="connsiteY5-92" fmla="*/ 576 h 240610"/>
                <a:gd name="connsiteX6-93" fmla="*/ 138536 w 207765"/>
                <a:gd name="connsiteY6-94" fmla="*/ 66920 h 240610"/>
                <a:gd name="connsiteX7-95" fmla="*/ 20270 w 207765"/>
                <a:gd name="connsiteY7-96" fmla="*/ 113073 h 240610"/>
                <a:gd name="connsiteX0-97" fmla="*/ 20270 w 207765"/>
                <a:gd name="connsiteY0-98" fmla="*/ 114246 h 241783"/>
                <a:gd name="connsiteX1-99" fmla="*/ 95268 w 207765"/>
                <a:gd name="connsiteY1-100" fmla="*/ 183475 h 241783"/>
                <a:gd name="connsiteX2-101" fmla="*/ 115460 w 207765"/>
                <a:gd name="connsiteY2-102" fmla="*/ 241166 h 241783"/>
                <a:gd name="connsiteX3-103" fmla="*/ 207765 w 207765"/>
                <a:gd name="connsiteY3-104" fmla="*/ 145976 h 241783"/>
                <a:gd name="connsiteX4-105" fmla="*/ 161613 w 207765"/>
                <a:gd name="connsiteY4-106" fmla="*/ 42132 h 241783"/>
                <a:gd name="connsiteX5-107" fmla="*/ 78 w 207765"/>
                <a:gd name="connsiteY5-108" fmla="*/ 1749 h 241783"/>
                <a:gd name="connsiteX6-109" fmla="*/ 138536 w 207765"/>
                <a:gd name="connsiteY6-110" fmla="*/ 68093 h 241783"/>
                <a:gd name="connsiteX7-111" fmla="*/ 20270 w 207765"/>
                <a:gd name="connsiteY7-112" fmla="*/ 114246 h 241783"/>
                <a:gd name="connsiteX0-113" fmla="*/ 20270 w 207765"/>
                <a:gd name="connsiteY0-114" fmla="*/ 128965 h 256502"/>
                <a:gd name="connsiteX1-115" fmla="*/ 95268 w 207765"/>
                <a:gd name="connsiteY1-116" fmla="*/ 198194 h 256502"/>
                <a:gd name="connsiteX2-117" fmla="*/ 115460 w 207765"/>
                <a:gd name="connsiteY2-118" fmla="*/ 255885 h 256502"/>
                <a:gd name="connsiteX3-119" fmla="*/ 207765 w 207765"/>
                <a:gd name="connsiteY3-120" fmla="*/ 160695 h 256502"/>
                <a:gd name="connsiteX4-121" fmla="*/ 161613 w 207765"/>
                <a:gd name="connsiteY4-122" fmla="*/ 56851 h 256502"/>
                <a:gd name="connsiteX5-123" fmla="*/ 78 w 207765"/>
                <a:gd name="connsiteY5-124" fmla="*/ 16468 h 256502"/>
                <a:gd name="connsiteX6-125" fmla="*/ 138536 w 207765"/>
                <a:gd name="connsiteY6-126" fmla="*/ 82812 h 256502"/>
                <a:gd name="connsiteX7-127" fmla="*/ 20270 w 207765"/>
                <a:gd name="connsiteY7-128" fmla="*/ 128965 h 256502"/>
                <a:gd name="connsiteX0-129" fmla="*/ 20270 w 207765"/>
                <a:gd name="connsiteY0-130" fmla="*/ 128965 h 256502"/>
                <a:gd name="connsiteX1-131" fmla="*/ 95268 w 207765"/>
                <a:gd name="connsiteY1-132" fmla="*/ 198194 h 256502"/>
                <a:gd name="connsiteX2-133" fmla="*/ 115460 w 207765"/>
                <a:gd name="connsiteY2-134" fmla="*/ 255885 h 256502"/>
                <a:gd name="connsiteX3-135" fmla="*/ 207765 w 207765"/>
                <a:gd name="connsiteY3-136" fmla="*/ 160695 h 256502"/>
                <a:gd name="connsiteX4-137" fmla="*/ 161613 w 207765"/>
                <a:gd name="connsiteY4-138" fmla="*/ 56851 h 256502"/>
                <a:gd name="connsiteX5-139" fmla="*/ 78 w 207765"/>
                <a:gd name="connsiteY5-140" fmla="*/ 16468 h 256502"/>
                <a:gd name="connsiteX6-141" fmla="*/ 138536 w 207765"/>
                <a:gd name="connsiteY6-142" fmla="*/ 82812 h 256502"/>
                <a:gd name="connsiteX7-143" fmla="*/ 20270 w 207765"/>
                <a:gd name="connsiteY7-144" fmla="*/ 128965 h 256502"/>
                <a:gd name="connsiteX0-145" fmla="*/ 20256 w 207751"/>
                <a:gd name="connsiteY0-146" fmla="*/ 128965 h 256502"/>
                <a:gd name="connsiteX1-147" fmla="*/ 95254 w 207751"/>
                <a:gd name="connsiteY1-148" fmla="*/ 198194 h 256502"/>
                <a:gd name="connsiteX2-149" fmla="*/ 115446 w 207751"/>
                <a:gd name="connsiteY2-150" fmla="*/ 255885 h 256502"/>
                <a:gd name="connsiteX3-151" fmla="*/ 207751 w 207751"/>
                <a:gd name="connsiteY3-152" fmla="*/ 160695 h 256502"/>
                <a:gd name="connsiteX4-153" fmla="*/ 161599 w 207751"/>
                <a:gd name="connsiteY4-154" fmla="*/ 56851 h 256502"/>
                <a:gd name="connsiteX5-155" fmla="*/ 64 w 207751"/>
                <a:gd name="connsiteY5-156" fmla="*/ 16468 h 256502"/>
                <a:gd name="connsiteX6-157" fmla="*/ 138522 w 207751"/>
                <a:gd name="connsiteY6-158" fmla="*/ 82812 h 256502"/>
                <a:gd name="connsiteX7-159" fmla="*/ 20256 w 207751"/>
                <a:gd name="connsiteY7-160" fmla="*/ 128965 h 256502"/>
                <a:gd name="connsiteX0-161" fmla="*/ 20192 w 207687"/>
                <a:gd name="connsiteY0-162" fmla="*/ 128965 h 256502"/>
                <a:gd name="connsiteX1-163" fmla="*/ 95190 w 207687"/>
                <a:gd name="connsiteY1-164" fmla="*/ 198194 h 256502"/>
                <a:gd name="connsiteX2-165" fmla="*/ 115382 w 207687"/>
                <a:gd name="connsiteY2-166" fmla="*/ 255885 h 256502"/>
                <a:gd name="connsiteX3-167" fmla="*/ 207687 w 207687"/>
                <a:gd name="connsiteY3-168" fmla="*/ 160695 h 256502"/>
                <a:gd name="connsiteX4-169" fmla="*/ 161535 w 207687"/>
                <a:gd name="connsiteY4-170" fmla="*/ 56851 h 256502"/>
                <a:gd name="connsiteX5-171" fmla="*/ 0 w 207687"/>
                <a:gd name="connsiteY5-172" fmla="*/ 16468 h 256502"/>
                <a:gd name="connsiteX6-173" fmla="*/ 138458 w 207687"/>
                <a:gd name="connsiteY6-174" fmla="*/ 82812 h 256502"/>
                <a:gd name="connsiteX7-175" fmla="*/ 20192 w 207687"/>
                <a:gd name="connsiteY7-176" fmla="*/ 128965 h 2565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7687" h="256502">
                  <a:moveTo>
                    <a:pt x="20192" y="128965"/>
                  </a:moveTo>
                  <a:cubicBezTo>
                    <a:pt x="65864" y="174638"/>
                    <a:pt x="79325" y="177041"/>
                    <a:pt x="95190" y="198194"/>
                  </a:cubicBezTo>
                  <a:cubicBezTo>
                    <a:pt x="111055" y="219347"/>
                    <a:pt x="96633" y="262135"/>
                    <a:pt x="115382" y="255885"/>
                  </a:cubicBezTo>
                  <a:cubicBezTo>
                    <a:pt x="134132" y="249635"/>
                    <a:pt x="199995" y="193867"/>
                    <a:pt x="207687" y="160695"/>
                  </a:cubicBezTo>
                  <a:cubicBezTo>
                    <a:pt x="177880" y="136177"/>
                    <a:pt x="207687" y="150118"/>
                    <a:pt x="161535" y="56851"/>
                  </a:cubicBezTo>
                  <a:cubicBezTo>
                    <a:pt x="115383" y="-36416"/>
                    <a:pt x="3846" y="12141"/>
                    <a:pt x="0" y="16468"/>
                  </a:cubicBezTo>
                  <a:cubicBezTo>
                    <a:pt x="42307" y="9257"/>
                    <a:pt x="169707" y="-32570"/>
                    <a:pt x="138458" y="82812"/>
                  </a:cubicBezTo>
                  <a:cubicBezTo>
                    <a:pt x="141823" y="103004"/>
                    <a:pt x="84132" y="132330"/>
                    <a:pt x="20192" y="128965"/>
                  </a:cubicBezTo>
                  <a:close/>
                </a:path>
              </a:pathLst>
            </a:custGeom>
            <a:gradFill flip="none" rotWithShape="1">
              <a:gsLst>
                <a:gs pos="16000">
                  <a:schemeClr val="bg1">
                    <a:alpha val="0"/>
                  </a:schemeClr>
                </a:gs>
                <a:gs pos="32000">
                  <a:schemeClr val="bg1">
                    <a:lumMod val="65000"/>
                  </a:schemeClr>
                </a:gs>
                <a:gs pos="100000">
                  <a:schemeClr val="bg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任意多边形 5"/>
            <p:cNvSpPr/>
            <p:nvPr/>
          </p:nvSpPr>
          <p:spPr>
            <a:xfrm>
              <a:off x="4183610" y="607162"/>
              <a:ext cx="995195" cy="2877152"/>
            </a:xfrm>
            <a:custGeom>
              <a:avLst/>
              <a:gdLst>
                <a:gd name="connsiteX0" fmla="*/ 203421 w 1087898"/>
                <a:gd name="connsiteY0" fmla="*/ 142672 h 3019132"/>
                <a:gd name="connsiteX1" fmla="*/ 349725 w 1087898"/>
                <a:gd name="connsiteY1" fmla="*/ 369443 h 3019132"/>
                <a:gd name="connsiteX2" fmla="*/ 261942 w 1087898"/>
                <a:gd name="connsiteY2" fmla="*/ 537692 h 3019132"/>
                <a:gd name="connsiteX3" fmla="*/ 64432 w 1087898"/>
                <a:gd name="connsiteY3" fmla="*/ 449910 h 3019132"/>
                <a:gd name="connsiteX4" fmla="*/ 101008 w 1087898"/>
                <a:gd name="connsiteY4" fmla="*/ 310921 h 3019132"/>
                <a:gd name="connsiteX5" fmla="*/ 27856 w 1087898"/>
                <a:gd name="connsiteY5" fmla="*/ 398704 h 3019132"/>
                <a:gd name="connsiteX6" fmla="*/ 642333 w 1087898"/>
                <a:gd name="connsiteY6" fmla="*/ 1832483 h 3019132"/>
                <a:gd name="connsiteX7" fmla="*/ 781321 w 1087898"/>
                <a:gd name="connsiteY7" fmla="*/ 2893187 h 3019132"/>
                <a:gd name="connsiteX8" fmla="*/ 752061 w 1087898"/>
                <a:gd name="connsiteY8" fmla="*/ 2959024 h 3019132"/>
                <a:gd name="connsiteX9" fmla="*/ 869104 w 1087898"/>
                <a:gd name="connsiteY9" fmla="*/ 3017545 h 3019132"/>
                <a:gd name="connsiteX10" fmla="*/ 1022723 w 1087898"/>
                <a:gd name="connsiteY10" fmla="*/ 2893187 h 3019132"/>
                <a:gd name="connsiteX11" fmla="*/ 1022723 w 1087898"/>
                <a:gd name="connsiteY11" fmla="*/ 2768828 h 3019132"/>
                <a:gd name="connsiteX12" fmla="*/ 203421 w 1087898"/>
                <a:gd name="connsiteY12" fmla="*/ 142672 h 3019132"/>
                <a:gd name="connsiteX0-1" fmla="*/ 203421 w 1087898"/>
                <a:gd name="connsiteY0-2" fmla="*/ 142672 h 3019132"/>
                <a:gd name="connsiteX1-3" fmla="*/ 349725 w 1087898"/>
                <a:gd name="connsiteY1-4" fmla="*/ 369443 h 3019132"/>
                <a:gd name="connsiteX2-5" fmla="*/ 261942 w 1087898"/>
                <a:gd name="connsiteY2-6" fmla="*/ 537692 h 3019132"/>
                <a:gd name="connsiteX3-7" fmla="*/ 64432 w 1087898"/>
                <a:gd name="connsiteY3-8" fmla="*/ 449910 h 3019132"/>
                <a:gd name="connsiteX4-9" fmla="*/ 101008 w 1087898"/>
                <a:gd name="connsiteY4-10" fmla="*/ 310921 h 3019132"/>
                <a:gd name="connsiteX5-11" fmla="*/ 27856 w 1087898"/>
                <a:gd name="connsiteY5-12" fmla="*/ 398704 h 3019132"/>
                <a:gd name="connsiteX6-13" fmla="*/ 642333 w 1087898"/>
                <a:gd name="connsiteY6-14" fmla="*/ 1832483 h 3019132"/>
                <a:gd name="connsiteX7-15" fmla="*/ 781321 w 1087898"/>
                <a:gd name="connsiteY7-16" fmla="*/ 2893187 h 3019132"/>
                <a:gd name="connsiteX8-17" fmla="*/ 752061 w 1087898"/>
                <a:gd name="connsiteY8-18" fmla="*/ 2959024 h 3019132"/>
                <a:gd name="connsiteX9-19" fmla="*/ 869104 w 1087898"/>
                <a:gd name="connsiteY9-20" fmla="*/ 3017545 h 3019132"/>
                <a:gd name="connsiteX10-21" fmla="*/ 1022723 w 1087898"/>
                <a:gd name="connsiteY10-22" fmla="*/ 2893187 h 3019132"/>
                <a:gd name="connsiteX11-23" fmla="*/ 1022723 w 1087898"/>
                <a:gd name="connsiteY11-24" fmla="*/ 2768828 h 3019132"/>
                <a:gd name="connsiteX12-25" fmla="*/ 203421 w 1087898"/>
                <a:gd name="connsiteY12-26" fmla="*/ 142672 h 3019132"/>
                <a:gd name="connsiteX0-27" fmla="*/ 203421 w 1087898"/>
                <a:gd name="connsiteY0-28" fmla="*/ 0 h 2876460"/>
                <a:gd name="connsiteX1-29" fmla="*/ 349725 w 1087898"/>
                <a:gd name="connsiteY1-30" fmla="*/ 226771 h 2876460"/>
                <a:gd name="connsiteX2-31" fmla="*/ 261942 w 1087898"/>
                <a:gd name="connsiteY2-32" fmla="*/ 395020 h 2876460"/>
                <a:gd name="connsiteX3-33" fmla="*/ 64432 w 1087898"/>
                <a:gd name="connsiteY3-34" fmla="*/ 307238 h 2876460"/>
                <a:gd name="connsiteX4-35" fmla="*/ 101008 w 1087898"/>
                <a:gd name="connsiteY4-36" fmla="*/ 168249 h 2876460"/>
                <a:gd name="connsiteX5-37" fmla="*/ 27856 w 1087898"/>
                <a:gd name="connsiteY5-38" fmla="*/ 256032 h 2876460"/>
                <a:gd name="connsiteX6-39" fmla="*/ 642333 w 1087898"/>
                <a:gd name="connsiteY6-40" fmla="*/ 1689811 h 2876460"/>
                <a:gd name="connsiteX7-41" fmla="*/ 781321 w 1087898"/>
                <a:gd name="connsiteY7-42" fmla="*/ 2750515 h 2876460"/>
                <a:gd name="connsiteX8-43" fmla="*/ 752061 w 1087898"/>
                <a:gd name="connsiteY8-44" fmla="*/ 2816352 h 2876460"/>
                <a:gd name="connsiteX9-45" fmla="*/ 869104 w 1087898"/>
                <a:gd name="connsiteY9-46" fmla="*/ 2874873 h 2876460"/>
                <a:gd name="connsiteX10-47" fmla="*/ 1022723 w 1087898"/>
                <a:gd name="connsiteY10-48" fmla="*/ 2750515 h 2876460"/>
                <a:gd name="connsiteX11-49" fmla="*/ 1022723 w 1087898"/>
                <a:gd name="connsiteY11-50" fmla="*/ 2626156 h 2876460"/>
                <a:gd name="connsiteX12-51" fmla="*/ 203421 w 1087898"/>
                <a:gd name="connsiteY12-52" fmla="*/ 0 h 2876460"/>
                <a:gd name="connsiteX0-53" fmla="*/ 203421 w 1087898"/>
                <a:gd name="connsiteY0-54" fmla="*/ 0 h 2876460"/>
                <a:gd name="connsiteX1-55" fmla="*/ 349725 w 1087898"/>
                <a:gd name="connsiteY1-56" fmla="*/ 226771 h 2876460"/>
                <a:gd name="connsiteX2-57" fmla="*/ 261942 w 1087898"/>
                <a:gd name="connsiteY2-58" fmla="*/ 395020 h 2876460"/>
                <a:gd name="connsiteX3-59" fmla="*/ 64432 w 1087898"/>
                <a:gd name="connsiteY3-60" fmla="*/ 307238 h 2876460"/>
                <a:gd name="connsiteX4-61" fmla="*/ 101008 w 1087898"/>
                <a:gd name="connsiteY4-62" fmla="*/ 168249 h 2876460"/>
                <a:gd name="connsiteX5-63" fmla="*/ 27856 w 1087898"/>
                <a:gd name="connsiteY5-64" fmla="*/ 256032 h 2876460"/>
                <a:gd name="connsiteX6-65" fmla="*/ 642333 w 1087898"/>
                <a:gd name="connsiteY6-66" fmla="*/ 1689811 h 2876460"/>
                <a:gd name="connsiteX7-67" fmla="*/ 781321 w 1087898"/>
                <a:gd name="connsiteY7-68" fmla="*/ 2750515 h 2876460"/>
                <a:gd name="connsiteX8-69" fmla="*/ 752061 w 1087898"/>
                <a:gd name="connsiteY8-70" fmla="*/ 2816352 h 2876460"/>
                <a:gd name="connsiteX9-71" fmla="*/ 869104 w 1087898"/>
                <a:gd name="connsiteY9-72" fmla="*/ 2874873 h 2876460"/>
                <a:gd name="connsiteX10-73" fmla="*/ 1022723 w 1087898"/>
                <a:gd name="connsiteY10-74" fmla="*/ 2750515 h 2876460"/>
                <a:gd name="connsiteX11-75" fmla="*/ 1022723 w 1087898"/>
                <a:gd name="connsiteY11-76" fmla="*/ 2626156 h 2876460"/>
                <a:gd name="connsiteX12-77" fmla="*/ 203421 w 1087898"/>
                <a:gd name="connsiteY12-78" fmla="*/ 0 h 2876460"/>
                <a:gd name="connsiteX0-79" fmla="*/ 203421 w 1087898"/>
                <a:gd name="connsiteY0-80" fmla="*/ 0 h 2876460"/>
                <a:gd name="connsiteX1-81" fmla="*/ 349725 w 1087898"/>
                <a:gd name="connsiteY1-82" fmla="*/ 226771 h 2876460"/>
                <a:gd name="connsiteX2-83" fmla="*/ 261942 w 1087898"/>
                <a:gd name="connsiteY2-84" fmla="*/ 395020 h 2876460"/>
                <a:gd name="connsiteX3-85" fmla="*/ 64432 w 1087898"/>
                <a:gd name="connsiteY3-86" fmla="*/ 307238 h 2876460"/>
                <a:gd name="connsiteX4-87" fmla="*/ 101008 w 1087898"/>
                <a:gd name="connsiteY4-88" fmla="*/ 168249 h 2876460"/>
                <a:gd name="connsiteX5-89" fmla="*/ 27856 w 1087898"/>
                <a:gd name="connsiteY5-90" fmla="*/ 256032 h 2876460"/>
                <a:gd name="connsiteX6-91" fmla="*/ 642333 w 1087898"/>
                <a:gd name="connsiteY6-92" fmla="*/ 1689811 h 2876460"/>
                <a:gd name="connsiteX7-93" fmla="*/ 781321 w 1087898"/>
                <a:gd name="connsiteY7-94" fmla="*/ 2750515 h 2876460"/>
                <a:gd name="connsiteX8-95" fmla="*/ 752061 w 1087898"/>
                <a:gd name="connsiteY8-96" fmla="*/ 2816352 h 2876460"/>
                <a:gd name="connsiteX9-97" fmla="*/ 869104 w 1087898"/>
                <a:gd name="connsiteY9-98" fmla="*/ 2874873 h 2876460"/>
                <a:gd name="connsiteX10-99" fmla="*/ 1022723 w 1087898"/>
                <a:gd name="connsiteY10-100" fmla="*/ 2750515 h 2876460"/>
                <a:gd name="connsiteX11-101" fmla="*/ 1022723 w 1087898"/>
                <a:gd name="connsiteY11-102" fmla="*/ 2626156 h 2876460"/>
                <a:gd name="connsiteX12-103" fmla="*/ 203421 w 1087898"/>
                <a:gd name="connsiteY12-104" fmla="*/ 0 h 2876460"/>
                <a:gd name="connsiteX0-105" fmla="*/ 203421 w 1036245"/>
                <a:gd name="connsiteY0-106" fmla="*/ 0 h 2876460"/>
                <a:gd name="connsiteX1-107" fmla="*/ 349725 w 1036245"/>
                <a:gd name="connsiteY1-108" fmla="*/ 226771 h 2876460"/>
                <a:gd name="connsiteX2-109" fmla="*/ 261942 w 1036245"/>
                <a:gd name="connsiteY2-110" fmla="*/ 395020 h 2876460"/>
                <a:gd name="connsiteX3-111" fmla="*/ 64432 w 1036245"/>
                <a:gd name="connsiteY3-112" fmla="*/ 307238 h 2876460"/>
                <a:gd name="connsiteX4-113" fmla="*/ 101008 w 1036245"/>
                <a:gd name="connsiteY4-114" fmla="*/ 168249 h 2876460"/>
                <a:gd name="connsiteX5-115" fmla="*/ 27856 w 1036245"/>
                <a:gd name="connsiteY5-116" fmla="*/ 256032 h 2876460"/>
                <a:gd name="connsiteX6-117" fmla="*/ 642333 w 1036245"/>
                <a:gd name="connsiteY6-118" fmla="*/ 1689811 h 2876460"/>
                <a:gd name="connsiteX7-119" fmla="*/ 781321 w 1036245"/>
                <a:gd name="connsiteY7-120" fmla="*/ 2750515 h 2876460"/>
                <a:gd name="connsiteX8-121" fmla="*/ 752061 w 1036245"/>
                <a:gd name="connsiteY8-122" fmla="*/ 2816352 h 2876460"/>
                <a:gd name="connsiteX9-123" fmla="*/ 869104 w 1036245"/>
                <a:gd name="connsiteY9-124" fmla="*/ 2874873 h 2876460"/>
                <a:gd name="connsiteX10-125" fmla="*/ 1022723 w 1036245"/>
                <a:gd name="connsiteY10-126" fmla="*/ 2750515 h 2876460"/>
                <a:gd name="connsiteX11-127" fmla="*/ 1022723 w 1036245"/>
                <a:gd name="connsiteY11-128" fmla="*/ 2626156 h 2876460"/>
                <a:gd name="connsiteX12-129" fmla="*/ 203421 w 1036245"/>
                <a:gd name="connsiteY12-130" fmla="*/ 0 h 2876460"/>
                <a:gd name="connsiteX0-131" fmla="*/ 203421 w 1036245"/>
                <a:gd name="connsiteY0-132" fmla="*/ 0 h 2876460"/>
                <a:gd name="connsiteX1-133" fmla="*/ 349725 w 1036245"/>
                <a:gd name="connsiteY1-134" fmla="*/ 226771 h 2876460"/>
                <a:gd name="connsiteX2-135" fmla="*/ 261942 w 1036245"/>
                <a:gd name="connsiteY2-136" fmla="*/ 395020 h 2876460"/>
                <a:gd name="connsiteX3-137" fmla="*/ 64432 w 1036245"/>
                <a:gd name="connsiteY3-138" fmla="*/ 307238 h 2876460"/>
                <a:gd name="connsiteX4-139" fmla="*/ 101008 w 1036245"/>
                <a:gd name="connsiteY4-140" fmla="*/ 168249 h 2876460"/>
                <a:gd name="connsiteX5-141" fmla="*/ 27856 w 1036245"/>
                <a:gd name="connsiteY5-142" fmla="*/ 256032 h 2876460"/>
                <a:gd name="connsiteX6-143" fmla="*/ 642333 w 1036245"/>
                <a:gd name="connsiteY6-144" fmla="*/ 1689811 h 2876460"/>
                <a:gd name="connsiteX7-145" fmla="*/ 781321 w 1036245"/>
                <a:gd name="connsiteY7-146" fmla="*/ 2750515 h 2876460"/>
                <a:gd name="connsiteX8-147" fmla="*/ 752061 w 1036245"/>
                <a:gd name="connsiteY8-148" fmla="*/ 2816352 h 2876460"/>
                <a:gd name="connsiteX9-149" fmla="*/ 869104 w 1036245"/>
                <a:gd name="connsiteY9-150" fmla="*/ 2874873 h 2876460"/>
                <a:gd name="connsiteX10-151" fmla="*/ 1022723 w 1036245"/>
                <a:gd name="connsiteY10-152" fmla="*/ 2750515 h 2876460"/>
                <a:gd name="connsiteX11-153" fmla="*/ 1022723 w 1036245"/>
                <a:gd name="connsiteY11-154" fmla="*/ 2626156 h 2876460"/>
                <a:gd name="connsiteX12-155" fmla="*/ 203421 w 1036245"/>
                <a:gd name="connsiteY12-156" fmla="*/ 0 h 2876460"/>
                <a:gd name="connsiteX0-157" fmla="*/ 203421 w 1036245"/>
                <a:gd name="connsiteY0-158" fmla="*/ 0 h 2876460"/>
                <a:gd name="connsiteX1-159" fmla="*/ 349725 w 1036245"/>
                <a:gd name="connsiteY1-160" fmla="*/ 226771 h 2876460"/>
                <a:gd name="connsiteX2-161" fmla="*/ 261942 w 1036245"/>
                <a:gd name="connsiteY2-162" fmla="*/ 395020 h 2876460"/>
                <a:gd name="connsiteX3-163" fmla="*/ 64432 w 1036245"/>
                <a:gd name="connsiteY3-164" fmla="*/ 307238 h 2876460"/>
                <a:gd name="connsiteX4-165" fmla="*/ 101008 w 1036245"/>
                <a:gd name="connsiteY4-166" fmla="*/ 168249 h 2876460"/>
                <a:gd name="connsiteX5-167" fmla="*/ 27856 w 1036245"/>
                <a:gd name="connsiteY5-168" fmla="*/ 256032 h 2876460"/>
                <a:gd name="connsiteX6-169" fmla="*/ 642333 w 1036245"/>
                <a:gd name="connsiteY6-170" fmla="*/ 1689811 h 2876460"/>
                <a:gd name="connsiteX7-171" fmla="*/ 781321 w 1036245"/>
                <a:gd name="connsiteY7-172" fmla="*/ 2750515 h 2876460"/>
                <a:gd name="connsiteX8-173" fmla="*/ 752061 w 1036245"/>
                <a:gd name="connsiteY8-174" fmla="*/ 2816352 h 2876460"/>
                <a:gd name="connsiteX9-175" fmla="*/ 869104 w 1036245"/>
                <a:gd name="connsiteY9-176" fmla="*/ 2874873 h 2876460"/>
                <a:gd name="connsiteX10-177" fmla="*/ 1022723 w 1036245"/>
                <a:gd name="connsiteY10-178" fmla="*/ 2750515 h 2876460"/>
                <a:gd name="connsiteX11-179" fmla="*/ 1022723 w 1036245"/>
                <a:gd name="connsiteY11-180" fmla="*/ 2626156 h 2876460"/>
                <a:gd name="connsiteX12-181" fmla="*/ 203421 w 1036245"/>
                <a:gd name="connsiteY12-182" fmla="*/ 0 h 2876460"/>
                <a:gd name="connsiteX0-183" fmla="*/ 203421 w 1036245"/>
                <a:gd name="connsiteY0-184" fmla="*/ 0 h 2876460"/>
                <a:gd name="connsiteX1-185" fmla="*/ 349725 w 1036245"/>
                <a:gd name="connsiteY1-186" fmla="*/ 226771 h 2876460"/>
                <a:gd name="connsiteX2-187" fmla="*/ 261942 w 1036245"/>
                <a:gd name="connsiteY2-188" fmla="*/ 395020 h 2876460"/>
                <a:gd name="connsiteX3-189" fmla="*/ 64432 w 1036245"/>
                <a:gd name="connsiteY3-190" fmla="*/ 307238 h 2876460"/>
                <a:gd name="connsiteX4-191" fmla="*/ 101008 w 1036245"/>
                <a:gd name="connsiteY4-192" fmla="*/ 168249 h 2876460"/>
                <a:gd name="connsiteX5-193" fmla="*/ 27856 w 1036245"/>
                <a:gd name="connsiteY5-194" fmla="*/ 256032 h 2876460"/>
                <a:gd name="connsiteX6-195" fmla="*/ 642333 w 1036245"/>
                <a:gd name="connsiteY6-196" fmla="*/ 1689811 h 2876460"/>
                <a:gd name="connsiteX7-197" fmla="*/ 781321 w 1036245"/>
                <a:gd name="connsiteY7-198" fmla="*/ 2750515 h 2876460"/>
                <a:gd name="connsiteX8-199" fmla="*/ 752061 w 1036245"/>
                <a:gd name="connsiteY8-200" fmla="*/ 2816352 h 2876460"/>
                <a:gd name="connsiteX9-201" fmla="*/ 869104 w 1036245"/>
                <a:gd name="connsiteY9-202" fmla="*/ 2874873 h 2876460"/>
                <a:gd name="connsiteX10-203" fmla="*/ 1022723 w 1036245"/>
                <a:gd name="connsiteY10-204" fmla="*/ 2750515 h 2876460"/>
                <a:gd name="connsiteX11-205" fmla="*/ 1022723 w 1036245"/>
                <a:gd name="connsiteY11-206" fmla="*/ 2626156 h 2876460"/>
                <a:gd name="connsiteX12-207" fmla="*/ 203421 w 1036245"/>
                <a:gd name="connsiteY12-208" fmla="*/ 0 h 2876460"/>
                <a:gd name="connsiteX0-209" fmla="*/ 203421 w 1036245"/>
                <a:gd name="connsiteY0-210" fmla="*/ 32 h 2876492"/>
                <a:gd name="connsiteX1-211" fmla="*/ 349725 w 1036245"/>
                <a:gd name="connsiteY1-212" fmla="*/ 226803 h 2876492"/>
                <a:gd name="connsiteX2-213" fmla="*/ 261942 w 1036245"/>
                <a:gd name="connsiteY2-214" fmla="*/ 395052 h 2876492"/>
                <a:gd name="connsiteX3-215" fmla="*/ 64432 w 1036245"/>
                <a:gd name="connsiteY3-216" fmla="*/ 307270 h 2876492"/>
                <a:gd name="connsiteX4-217" fmla="*/ 101008 w 1036245"/>
                <a:gd name="connsiteY4-218" fmla="*/ 168281 h 2876492"/>
                <a:gd name="connsiteX5-219" fmla="*/ 27856 w 1036245"/>
                <a:gd name="connsiteY5-220" fmla="*/ 256064 h 2876492"/>
                <a:gd name="connsiteX6-221" fmla="*/ 642333 w 1036245"/>
                <a:gd name="connsiteY6-222" fmla="*/ 1689843 h 2876492"/>
                <a:gd name="connsiteX7-223" fmla="*/ 781321 w 1036245"/>
                <a:gd name="connsiteY7-224" fmla="*/ 2750547 h 2876492"/>
                <a:gd name="connsiteX8-225" fmla="*/ 752061 w 1036245"/>
                <a:gd name="connsiteY8-226" fmla="*/ 2816384 h 2876492"/>
                <a:gd name="connsiteX9-227" fmla="*/ 869104 w 1036245"/>
                <a:gd name="connsiteY9-228" fmla="*/ 2874905 h 2876492"/>
                <a:gd name="connsiteX10-229" fmla="*/ 1022723 w 1036245"/>
                <a:gd name="connsiteY10-230" fmla="*/ 2750547 h 2876492"/>
                <a:gd name="connsiteX11-231" fmla="*/ 1022723 w 1036245"/>
                <a:gd name="connsiteY11-232" fmla="*/ 2626188 h 2876492"/>
                <a:gd name="connsiteX12-233" fmla="*/ 203421 w 1036245"/>
                <a:gd name="connsiteY12-234" fmla="*/ 32 h 2876492"/>
                <a:gd name="connsiteX0-235" fmla="*/ 203421 w 1036245"/>
                <a:gd name="connsiteY0-236" fmla="*/ 32 h 2876492"/>
                <a:gd name="connsiteX1-237" fmla="*/ 349725 w 1036245"/>
                <a:gd name="connsiteY1-238" fmla="*/ 226803 h 2876492"/>
                <a:gd name="connsiteX2-239" fmla="*/ 261942 w 1036245"/>
                <a:gd name="connsiteY2-240" fmla="*/ 395052 h 2876492"/>
                <a:gd name="connsiteX3-241" fmla="*/ 64432 w 1036245"/>
                <a:gd name="connsiteY3-242" fmla="*/ 307270 h 2876492"/>
                <a:gd name="connsiteX4-243" fmla="*/ 101008 w 1036245"/>
                <a:gd name="connsiteY4-244" fmla="*/ 168281 h 2876492"/>
                <a:gd name="connsiteX5-245" fmla="*/ 27856 w 1036245"/>
                <a:gd name="connsiteY5-246" fmla="*/ 256064 h 2876492"/>
                <a:gd name="connsiteX6-247" fmla="*/ 642333 w 1036245"/>
                <a:gd name="connsiteY6-248" fmla="*/ 1689843 h 2876492"/>
                <a:gd name="connsiteX7-249" fmla="*/ 781321 w 1036245"/>
                <a:gd name="connsiteY7-250" fmla="*/ 2750547 h 2876492"/>
                <a:gd name="connsiteX8-251" fmla="*/ 752061 w 1036245"/>
                <a:gd name="connsiteY8-252" fmla="*/ 2816384 h 2876492"/>
                <a:gd name="connsiteX9-253" fmla="*/ 869104 w 1036245"/>
                <a:gd name="connsiteY9-254" fmla="*/ 2874905 h 2876492"/>
                <a:gd name="connsiteX10-255" fmla="*/ 1022723 w 1036245"/>
                <a:gd name="connsiteY10-256" fmla="*/ 2750547 h 2876492"/>
                <a:gd name="connsiteX11-257" fmla="*/ 1022723 w 1036245"/>
                <a:gd name="connsiteY11-258" fmla="*/ 2626188 h 2876492"/>
                <a:gd name="connsiteX12-259" fmla="*/ 203421 w 1036245"/>
                <a:gd name="connsiteY12-260" fmla="*/ 32 h 2876492"/>
                <a:gd name="connsiteX0-261" fmla="*/ 203421 w 1075248"/>
                <a:gd name="connsiteY0-262" fmla="*/ 0 h 2876460"/>
                <a:gd name="connsiteX1-263" fmla="*/ 349725 w 1075248"/>
                <a:gd name="connsiteY1-264" fmla="*/ 226771 h 2876460"/>
                <a:gd name="connsiteX2-265" fmla="*/ 261942 w 1075248"/>
                <a:gd name="connsiteY2-266" fmla="*/ 395020 h 2876460"/>
                <a:gd name="connsiteX3-267" fmla="*/ 64432 w 1075248"/>
                <a:gd name="connsiteY3-268" fmla="*/ 307238 h 2876460"/>
                <a:gd name="connsiteX4-269" fmla="*/ 101008 w 1075248"/>
                <a:gd name="connsiteY4-270" fmla="*/ 168249 h 2876460"/>
                <a:gd name="connsiteX5-271" fmla="*/ 27856 w 1075248"/>
                <a:gd name="connsiteY5-272" fmla="*/ 256032 h 2876460"/>
                <a:gd name="connsiteX6-273" fmla="*/ 642333 w 1075248"/>
                <a:gd name="connsiteY6-274" fmla="*/ 1689811 h 2876460"/>
                <a:gd name="connsiteX7-275" fmla="*/ 781321 w 1075248"/>
                <a:gd name="connsiteY7-276" fmla="*/ 2750515 h 2876460"/>
                <a:gd name="connsiteX8-277" fmla="*/ 752061 w 1075248"/>
                <a:gd name="connsiteY8-278" fmla="*/ 2816352 h 2876460"/>
                <a:gd name="connsiteX9-279" fmla="*/ 869104 w 1075248"/>
                <a:gd name="connsiteY9-280" fmla="*/ 2874873 h 2876460"/>
                <a:gd name="connsiteX10-281" fmla="*/ 1022723 w 1075248"/>
                <a:gd name="connsiteY10-282" fmla="*/ 2750515 h 2876460"/>
                <a:gd name="connsiteX11-283" fmla="*/ 1022723 w 1075248"/>
                <a:gd name="connsiteY11-284" fmla="*/ 2626156 h 2876460"/>
                <a:gd name="connsiteX12-285" fmla="*/ 397751 w 1075248"/>
                <a:gd name="connsiteY12-286" fmla="*/ 366873 h 2876460"/>
                <a:gd name="connsiteX13" fmla="*/ 203421 w 1075248"/>
                <a:gd name="connsiteY13" fmla="*/ 0 h 2876460"/>
                <a:gd name="connsiteX0-287" fmla="*/ 203421 w 1075248"/>
                <a:gd name="connsiteY0-288" fmla="*/ 7947 h 2884407"/>
                <a:gd name="connsiteX1-289" fmla="*/ 349725 w 1075248"/>
                <a:gd name="connsiteY1-290" fmla="*/ 234718 h 2884407"/>
                <a:gd name="connsiteX2-291" fmla="*/ 261942 w 1075248"/>
                <a:gd name="connsiteY2-292" fmla="*/ 402967 h 2884407"/>
                <a:gd name="connsiteX3-293" fmla="*/ 64432 w 1075248"/>
                <a:gd name="connsiteY3-294" fmla="*/ 315185 h 2884407"/>
                <a:gd name="connsiteX4-295" fmla="*/ 101008 w 1075248"/>
                <a:gd name="connsiteY4-296" fmla="*/ 176196 h 2884407"/>
                <a:gd name="connsiteX5-297" fmla="*/ 27856 w 1075248"/>
                <a:gd name="connsiteY5-298" fmla="*/ 263979 h 2884407"/>
                <a:gd name="connsiteX6-299" fmla="*/ 642333 w 1075248"/>
                <a:gd name="connsiteY6-300" fmla="*/ 1697758 h 2884407"/>
                <a:gd name="connsiteX7-301" fmla="*/ 781321 w 1075248"/>
                <a:gd name="connsiteY7-302" fmla="*/ 2758462 h 2884407"/>
                <a:gd name="connsiteX8-303" fmla="*/ 752061 w 1075248"/>
                <a:gd name="connsiteY8-304" fmla="*/ 2824299 h 2884407"/>
                <a:gd name="connsiteX9-305" fmla="*/ 869104 w 1075248"/>
                <a:gd name="connsiteY9-306" fmla="*/ 2882820 h 2884407"/>
                <a:gd name="connsiteX10-307" fmla="*/ 1022723 w 1075248"/>
                <a:gd name="connsiteY10-308" fmla="*/ 2758462 h 2884407"/>
                <a:gd name="connsiteX11-309" fmla="*/ 1022723 w 1075248"/>
                <a:gd name="connsiteY11-310" fmla="*/ 2634103 h 2884407"/>
                <a:gd name="connsiteX12-311" fmla="*/ 385824 w 1075248"/>
                <a:gd name="connsiteY12-312" fmla="*/ 315185 h 2884407"/>
                <a:gd name="connsiteX13-313" fmla="*/ 203421 w 1075248"/>
                <a:gd name="connsiteY13-314" fmla="*/ 7947 h 2884407"/>
                <a:gd name="connsiteX0-315" fmla="*/ 203421 w 1075248"/>
                <a:gd name="connsiteY0-316" fmla="*/ 7947 h 2884407"/>
                <a:gd name="connsiteX1-317" fmla="*/ 349725 w 1075248"/>
                <a:gd name="connsiteY1-318" fmla="*/ 234718 h 2884407"/>
                <a:gd name="connsiteX2-319" fmla="*/ 261942 w 1075248"/>
                <a:gd name="connsiteY2-320" fmla="*/ 402967 h 2884407"/>
                <a:gd name="connsiteX3-321" fmla="*/ 64432 w 1075248"/>
                <a:gd name="connsiteY3-322" fmla="*/ 315185 h 2884407"/>
                <a:gd name="connsiteX4-323" fmla="*/ 101008 w 1075248"/>
                <a:gd name="connsiteY4-324" fmla="*/ 176196 h 2884407"/>
                <a:gd name="connsiteX5-325" fmla="*/ 27856 w 1075248"/>
                <a:gd name="connsiteY5-326" fmla="*/ 263979 h 2884407"/>
                <a:gd name="connsiteX6-327" fmla="*/ 642333 w 1075248"/>
                <a:gd name="connsiteY6-328" fmla="*/ 1697758 h 2884407"/>
                <a:gd name="connsiteX7-329" fmla="*/ 781321 w 1075248"/>
                <a:gd name="connsiteY7-330" fmla="*/ 2758462 h 2884407"/>
                <a:gd name="connsiteX8-331" fmla="*/ 752061 w 1075248"/>
                <a:gd name="connsiteY8-332" fmla="*/ 2824299 h 2884407"/>
                <a:gd name="connsiteX9-333" fmla="*/ 869104 w 1075248"/>
                <a:gd name="connsiteY9-334" fmla="*/ 2882820 h 2884407"/>
                <a:gd name="connsiteX10-335" fmla="*/ 1022723 w 1075248"/>
                <a:gd name="connsiteY10-336" fmla="*/ 2758462 h 2884407"/>
                <a:gd name="connsiteX11-337" fmla="*/ 1022723 w 1075248"/>
                <a:gd name="connsiteY11-338" fmla="*/ 2634103 h 2884407"/>
                <a:gd name="connsiteX12-339" fmla="*/ 385824 w 1075248"/>
                <a:gd name="connsiteY12-340" fmla="*/ 315185 h 2884407"/>
                <a:gd name="connsiteX13-341" fmla="*/ 203421 w 1075248"/>
                <a:gd name="connsiteY13-342" fmla="*/ 7947 h 2884407"/>
                <a:gd name="connsiteX0-343" fmla="*/ 203421 w 1075248"/>
                <a:gd name="connsiteY0-344" fmla="*/ 0 h 2876460"/>
                <a:gd name="connsiteX1-345" fmla="*/ 349725 w 1075248"/>
                <a:gd name="connsiteY1-346" fmla="*/ 226771 h 2876460"/>
                <a:gd name="connsiteX2-347" fmla="*/ 261942 w 1075248"/>
                <a:gd name="connsiteY2-348" fmla="*/ 395020 h 2876460"/>
                <a:gd name="connsiteX3-349" fmla="*/ 64432 w 1075248"/>
                <a:gd name="connsiteY3-350" fmla="*/ 307238 h 2876460"/>
                <a:gd name="connsiteX4-351" fmla="*/ 101008 w 1075248"/>
                <a:gd name="connsiteY4-352" fmla="*/ 168249 h 2876460"/>
                <a:gd name="connsiteX5-353" fmla="*/ 27856 w 1075248"/>
                <a:gd name="connsiteY5-354" fmla="*/ 256032 h 2876460"/>
                <a:gd name="connsiteX6-355" fmla="*/ 642333 w 1075248"/>
                <a:gd name="connsiteY6-356" fmla="*/ 1689811 h 2876460"/>
                <a:gd name="connsiteX7-357" fmla="*/ 781321 w 1075248"/>
                <a:gd name="connsiteY7-358" fmla="*/ 2750515 h 2876460"/>
                <a:gd name="connsiteX8-359" fmla="*/ 752061 w 1075248"/>
                <a:gd name="connsiteY8-360" fmla="*/ 2816352 h 2876460"/>
                <a:gd name="connsiteX9-361" fmla="*/ 869104 w 1075248"/>
                <a:gd name="connsiteY9-362" fmla="*/ 2874873 h 2876460"/>
                <a:gd name="connsiteX10-363" fmla="*/ 1022723 w 1075248"/>
                <a:gd name="connsiteY10-364" fmla="*/ 2750515 h 2876460"/>
                <a:gd name="connsiteX11-365" fmla="*/ 1022723 w 1075248"/>
                <a:gd name="connsiteY11-366" fmla="*/ 2626156 h 2876460"/>
                <a:gd name="connsiteX12-367" fmla="*/ 385824 w 1075248"/>
                <a:gd name="connsiteY12-368" fmla="*/ 307238 h 2876460"/>
                <a:gd name="connsiteX13-369" fmla="*/ 203421 w 1075248"/>
                <a:gd name="connsiteY13-370" fmla="*/ 0 h 2876460"/>
                <a:gd name="connsiteX0-371" fmla="*/ 203421 w 1075248"/>
                <a:gd name="connsiteY0-372" fmla="*/ 0 h 2876460"/>
                <a:gd name="connsiteX1-373" fmla="*/ 349725 w 1075248"/>
                <a:gd name="connsiteY1-374" fmla="*/ 226771 h 2876460"/>
                <a:gd name="connsiteX2-375" fmla="*/ 261942 w 1075248"/>
                <a:gd name="connsiteY2-376" fmla="*/ 395020 h 2876460"/>
                <a:gd name="connsiteX3-377" fmla="*/ 64432 w 1075248"/>
                <a:gd name="connsiteY3-378" fmla="*/ 307238 h 2876460"/>
                <a:gd name="connsiteX4-379" fmla="*/ 101008 w 1075248"/>
                <a:gd name="connsiteY4-380" fmla="*/ 168249 h 2876460"/>
                <a:gd name="connsiteX5-381" fmla="*/ 27856 w 1075248"/>
                <a:gd name="connsiteY5-382" fmla="*/ 256032 h 2876460"/>
                <a:gd name="connsiteX6-383" fmla="*/ 642333 w 1075248"/>
                <a:gd name="connsiteY6-384" fmla="*/ 1689811 h 2876460"/>
                <a:gd name="connsiteX7-385" fmla="*/ 781321 w 1075248"/>
                <a:gd name="connsiteY7-386" fmla="*/ 2750515 h 2876460"/>
                <a:gd name="connsiteX8-387" fmla="*/ 752061 w 1075248"/>
                <a:gd name="connsiteY8-388" fmla="*/ 2816352 h 2876460"/>
                <a:gd name="connsiteX9-389" fmla="*/ 869104 w 1075248"/>
                <a:gd name="connsiteY9-390" fmla="*/ 2874873 h 2876460"/>
                <a:gd name="connsiteX10-391" fmla="*/ 1022723 w 1075248"/>
                <a:gd name="connsiteY10-392" fmla="*/ 2750515 h 2876460"/>
                <a:gd name="connsiteX11-393" fmla="*/ 1022723 w 1075248"/>
                <a:gd name="connsiteY11-394" fmla="*/ 2626156 h 2876460"/>
                <a:gd name="connsiteX12-395" fmla="*/ 385824 w 1075248"/>
                <a:gd name="connsiteY12-396" fmla="*/ 307238 h 2876460"/>
                <a:gd name="connsiteX13-397" fmla="*/ 203421 w 1075248"/>
                <a:gd name="connsiteY13-398" fmla="*/ 0 h 2876460"/>
                <a:gd name="connsiteX0-399" fmla="*/ 203421 w 1075248"/>
                <a:gd name="connsiteY0-400" fmla="*/ 0 h 2876460"/>
                <a:gd name="connsiteX1-401" fmla="*/ 349725 w 1075248"/>
                <a:gd name="connsiteY1-402" fmla="*/ 226771 h 2876460"/>
                <a:gd name="connsiteX2-403" fmla="*/ 261942 w 1075248"/>
                <a:gd name="connsiteY2-404" fmla="*/ 395020 h 2876460"/>
                <a:gd name="connsiteX3-405" fmla="*/ 64432 w 1075248"/>
                <a:gd name="connsiteY3-406" fmla="*/ 307238 h 2876460"/>
                <a:gd name="connsiteX4-407" fmla="*/ 101008 w 1075248"/>
                <a:gd name="connsiteY4-408" fmla="*/ 168249 h 2876460"/>
                <a:gd name="connsiteX5-409" fmla="*/ 27856 w 1075248"/>
                <a:gd name="connsiteY5-410" fmla="*/ 256032 h 2876460"/>
                <a:gd name="connsiteX6-411" fmla="*/ 642333 w 1075248"/>
                <a:gd name="connsiteY6-412" fmla="*/ 1689811 h 2876460"/>
                <a:gd name="connsiteX7-413" fmla="*/ 781321 w 1075248"/>
                <a:gd name="connsiteY7-414" fmla="*/ 2750515 h 2876460"/>
                <a:gd name="connsiteX8-415" fmla="*/ 752061 w 1075248"/>
                <a:gd name="connsiteY8-416" fmla="*/ 2816352 h 2876460"/>
                <a:gd name="connsiteX9-417" fmla="*/ 869104 w 1075248"/>
                <a:gd name="connsiteY9-418" fmla="*/ 2874873 h 2876460"/>
                <a:gd name="connsiteX10-419" fmla="*/ 1022723 w 1075248"/>
                <a:gd name="connsiteY10-420" fmla="*/ 2750515 h 2876460"/>
                <a:gd name="connsiteX11-421" fmla="*/ 1022723 w 1075248"/>
                <a:gd name="connsiteY11-422" fmla="*/ 2626156 h 2876460"/>
                <a:gd name="connsiteX12-423" fmla="*/ 385824 w 1075248"/>
                <a:gd name="connsiteY12-424" fmla="*/ 307238 h 2876460"/>
                <a:gd name="connsiteX13-425" fmla="*/ 203421 w 1075248"/>
                <a:gd name="connsiteY13-426" fmla="*/ 0 h 2876460"/>
                <a:gd name="connsiteX0-427" fmla="*/ 203421 w 1075248"/>
                <a:gd name="connsiteY0-428" fmla="*/ 0 h 2876460"/>
                <a:gd name="connsiteX1-429" fmla="*/ 349725 w 1075248"/>
                <a:gd name="connsiteY1-430" fmla="*/ 226771 h 2876460"/>
                <a:gd name="connsiteX2-431" fmla="*/ 261942 w 1075248"/>
                <a:gd name="connsiteY2-432" fmla="*/ 395020 h 2876460"/>
                <a:gd name="connsiteX3-433" fmla="*/ 64432 w 1075248"/>
                <a:gd name="connsiteY3-434" fmla="*/ 307238 h 2876460"/>
                <a:gd name="connsiteX4-435" fmla="*/ 101008 w 1075248"/>
                <a:gd name="connsiteY4-436" fmla="*/ 168249 h 2876460"/>
                <a:gd name="connsiteX5-437" fmla="*/ 27856 w 1075248"/>
                <a:gd name="connsiteY5-438" fmla="*/ 256032 h 2876460"/>
                <a:gd name="connsiteX6-439" fmla="*/ 642333 w 1075248"/>
                <a:gd name="connsiteY6-440" fmla="*/ 1689811 h 2876460"/>
                <a:gd name="connsiteX7-441" fmla="*/ 781321 w 1075248"/>
                <a:gd name="connsiteY7-442" fmla="*/ 2750515 h 2876460"/>
                <a:gd name="connsiteX8-443" fmla="*/ 752061 w 1075248"/>
                <a:gd name="connsiteY8-444" fmla="*/ 2816352 h 2876460"/>
                <a:gd name="connsiteX9-445" fmla="*/ 869104 w 1075248"/>
                <a:gd name="connsiteY9-446" fmla="*/ 2874873 h 2876460"/>
                <a:gd name="connsiteX10-447" fmla="*/ 1022723 w 1075248"/>
                <a:gd name="connsiteY10-448" fmla="*/ 2750515 h 2876460"/>
                <a:gd name="connsiteX11-449" fmla="*/ 1022723 w 1075248"/>
                <a:gd name="connsiteY11-450" fmla="*/ 2626156 h 2876460"/>
                <a:gd name="connsiteX12-451" fmla="*/ 385824 w 1075248"/>
                <a:gd name="connsiteY12-452" fmla="*/ 307238 h 2876460"/>
                <a:gd name="connsiteX13-453" fmla="*/ 203421 w 1075248"/>
                <a:gd name="connsiteY13-454" fmla="*/ 0 h 2876460"/>
                <a:gd name="connsiteX0-455" fmla="*/ 203421 w 1075248"/>
                <a:gd name="connsiteY0-456" fmla="*/ 0 h 2876460"/>
                <a:gd name="connsiteX1-457" fmla="*/ 349725 w 1075248"/>
                <a:gd name="connsiteY1-458" fmla="*/ 226771 h 2876460"/>
                <a:gd name="connsiteX2-459" fmla="*/ 261942 w 1075248"/>
                <a:gd name="connsiteY2-460" fmla="*/ 395020 h 2876460"/>
                <a:gd name="connsiteX3-461" fmla="*/ 64432 w 1075248"/>
                <a:gd name="connsiteY3-462" fmla="*/ 307238 h 2876460"/>
                <a:gd name="connsiteX4-463" fmla="*/ 101008 w 1075248"/>
                <a:gd name="connsiteY4-464" fmla="*/ 168249 h 2876460"/>
                <a:gd name="connsiteX5-465" fmla="*/ 27856 w 1075248"/>
                <a:gd name="connsiteY5-466" fmla="*/ 256032 h 2876460"/>
                <a:gd name="connsiteX6-467" fmla="*/ 642333 w 1075248"/>
                <a:gd name="connsiteY6-468" fmla="*/ 1689811 h 2876460"/>
                <a:gd name="connsiteX7-469" fmla="*/ 781321 w 1075248"/>
                <a:gd name="connsiteY7-470" fmla="*/ 2750515 h 2876460"/>
                <a:gd name="connsiteX8-471" fmla="*/ 752061 w 1075248"/>
                <a:gd name="connsiteY8-472" fmla="*/ 2816352 h 2876460"/>
                <a:gd name="connsiteX9-473" fmla="*/ 869104 w 1075248"/>
                <a:gd name="connsiteY9-474" fmla="*/ 2874873 h 2876460"/>
                <a:gd name="connsiteX10-475" fmla="*/ 1022723 w 1075248"/>
                <a:gd name="connsiteY10-476" fmla="*/ 2750515 h 2876460"/>
                <a:gd name="connsiteX11-477" fmla="*/ 1022723 w 1075248"/>
                <a:gd name="connsiteY11-478" fmla="*/ 2626156 h 2876460"/>
                <a:gd name="connsiteX12-479" fmla="*/ 385824 w 1075248"/>
                <a:gd name="connsiteY12-480" fmla="*/ 307238 h 2876460"/>
                <a:gd name="connsiteX13-481" fmla="*/ 203421 w 1075248"/>
                <a:gd name="connsiteY13-482" fmla="*/ 0 h 2876460"/>
                <a:gd name="connsiteX0-483" fmla="*/ 183542 w 1075248"/>
                <a:gd name="connsiteY0-484" fmla="*/ 0 h 2876460"/>
                <a:gd name="connsiteX1-485" fmla="*/ 349725 w 1075248"/>
                <a:gd name="connsiteY1-486" fmla="*/ 226771 h 2876460"/>
                <a:gd name="connsiteX2-487" fmla="*/ 261942 w 1075248"/>
                <a:gd name="connsiteY2-488" fmla="*/ 395020 h 2876460"/>
                <a:gd name="connsiteX3-489" fmla="*/ 64432 w 1075248"/>
                <a:gd name="connsiteY3-490" fmla="*/ 307238 h 2876460"/>
                <a:gd name="connsiteX4-491" fmla="*/ 101008 w 1075248"/>
                <a:gd name="connsiteY4-492" fmla="*/ 168249 h 2876460"/>
                <a:gd name="connsiteX5-493" fmla="*/ 27856 w 1075248"/>
                <a:gd name="connsiteY5-494" fmla="*/ 256032 h 2876460"/>
                <a:gd name="connsiteX6-495" fmla="*/ 642333 w 1075248"/>
                <a:gd name="connsiteY6-496" fmla="*/ 1689811 h 2876460"/>
                <a:gd name="connsiteX7-497" fmla="*/ 781321 w 1075248"/>
                <a:gd name="connsiteY7-498" fmla="*/ 2750515 h 2876460"/>
                <a:gd name="connsiteX8-499" fmla="*/ 752061 w 1075248"/>
                <a:gd name="connsiteY8-500" fmla="*/ 2816352 h 2876460"/>
                <a:gd name="connsiteX9-501" fmla="*/ 869104 w 1075248"/>
                <a:gd name="connsiteY9-502" fmla="*/ 2874873 h 2876460"/>
                <a:gd name="connsiteX10-503" fmla="*/ 1022723 w 1075248"/>
                <a:gd name="connsiteY10-504" fmla="*/ 2750515 h 2876460"/>
                <a:gd name="connsiteX11-505" fmla="*/ 1022723 w 1075248"/>
                <a:gd name="connsiteY11-506" fmla="*/ 2626156 h 2876460"/>
                <a:gd name="connsiteX12-507" fmla="*/ 385824 w 1075248"/>
                <a:gd name="connsiteY12-508" fmla="*/ 307238 h 2876460"/>
                <a:gd name="connsiteX13-509" fmla="*/ 183542 w 1075248"/>
                <a:gd name="connsiteY13-510" fmla="*/ 0 h 2876460"/>
                <a:gd name="connsiteX0-511" fmla="*/ 183542 w 1075248"/>
                <a:gd name="connsiteY0-512" fmla="*/ 0 h 2876460"/>
                <a:gd name="connsiteX1-513" fmla="*/ 349725 w 1075248"/>
                <a:gd name="connsiteY1-514" fmla="*/ 226771 h 2876460"/>
                <a:gd name="connsiteX2-515" fmla="*/ 261942 w 1075248"/>
                <a:gd name="connsiteY2-516" fmla="*/ 395020 h 2876460"/>
                <a:gd name="connsiteX3-517" fmla="*/ 64432 w 1075248"/>
                <a:gd name="connsiteY3-518" fmla="*/ 307238 h 2876460"/>
                <a:gd name="connsiteX4-519" fmla="*/ 101008 w 1075248"/>
                <a:gd name="connsiteY4-520" fmla="*/ 168249 h 2876460"/>
                <a:gd name="connsiteX5-521" fmla="*/ 27856 w 1075248"/>
                <a:gd name="connsiteY5-522" fmla="*/ 256032 h 2876460"/>
                <a:gd name="connsiteX6-523" fmla="*/ 642333 w 1075248"/>
                <a:gd name="connsiteY6-524" fmla="*/ 1689811 h 2876460"/>
                <a:gd name="connsiteX7-525" fmla="*/ 781321 w 1075248"/>
                <a:gd name="connsiteY7-526" fmla="*/ 2750515 h 2876460"/>
                <a:gd name="connsiteX8-527" fmla="*/ 752061 w 1075248"/>
                <a:gd name="connsiteY8-528" fmla="*/ 2816352 h 2876460"/>
                <a:gd name="connsiteX9-529" fmla="*/ 869104 w 1075248"/>
                <a:gd name="connsiteY9-530" fmla="*/ 2874873 h 2876460"/>
                <a:gd name="connsiteX10-531" fmla="*/ 1022723 w 1075248"/>
                <a:gd name="connsiteY10-532" fmla="*/ 2750515 h 2876460"/>
                <a:gd name="connsiteX11-533" fmla="*/ 1022723 w 1075248"/>
                <a:gd name="connsiteY11-534" fmla="*/ 2626156 h 2876460"/>
                <a:gd name="connsiteX12-535" fmla="*/ 385824 w 1075248"/>
                <a:gd name="connsiteY12-536" fmla="*/ 307238 h 2876460"/>
                <a:gd name="connsiteX13-537" fmla="*/ 183542 w 1075248"/>
                <a:gd name="connsiteY13-538" fmla="*/ 0 h 2876460"/>
                <a:gd name="connsiteX0-539" fmla="*/ 183542 w 1075248"/>
                <a:gd name="connsiteY0-540" fmla="*/ 0 h 2876460"/>
                <a:gd name="connsiteX1-541" fmla="*/ 349725 w 1075248"/>
                <a:gd name="connsiteY1-542" fmla="*/ 226771 h 2876460"/>
                <a:gd name="connsiteX2-543" fmla="*/ 261942 w 1075248"/>
                <a:gd name="connsiteY2-544" fmla="*/ 395020 h 2876460"/>
                <a:gd name="connsiteX3-545" fmla="*/ 64432 w 1075248"/>
                <a:gd name="connsiteY3-546" fmla="*/ 307238 h 2876460"/>
                <a:gd name="connsiteX4-547" fmla="*/ 101008 w 1075248"/>
                <a:gd name="connsiteY4-548" fmla="*/ 168249 h 2876460"/>
                <a:gd name="connsiteX5-549" fmla="*/ 27856 w 1075248"/>
                <a:gd name="connsiteY5-550" fmla="*/ 256032 h 2876460"/>
                <a:gd name="connsiteX6-551" fmla="*/ 642333 w 1075248"/>
                <a:gd name="connsiteY6-552" fmla="*/ 1689811 h 2876460"/>
                <a:gd name="connsiteX7-553" fmla="*/ 781321 w 1075248"/>
                <a:gd name="connsiteY7-554" fmla="*/ 2750515 h 2876460"/>
                <a:gd name="connsiteX8-555" fmla="*/ 752061 w 1075248"/>
                <a:gd name="connsiteY8-556" fmla="*/ 2816352 h 2876460"/>
                <a:gd name="connsiteX9-557" fmla="*/ 869104 w 1075248"/>
                <a:gd name="connsiteY9-558" fmla="*/ 2874873 h 2876460"/>
                <a:gd name="connsiteX10-559" fmla="*/ 1022723 w 1075248"/>
                <a:gd name="connsiteY10-560" fmla="*/ 2750515 h 2876460"/>
                <a:gd name="connsiteX11-561" fmla="*/ 1022723 w 1075248"/>
                <a:gd name="connsiteY11-562" fmla="*/ 2626156 h 2876460"/>
                <a:gd name="connsiteX12-563" fmla="*/ 385824 w 1075248"/>
                <a:gd name="connsiteY12-564" fmla="*/ 307238 h 2876460"/>
                <a:gd name="connsiteX13-565" fmla="*/ 183542 w 1075248"/>
                <a:gd name="connsiteY13-566" fmla="*/ 0 h 2876460"/>
                <a:gd name="connsiteX0-567" fmla="*/ 183542 w 1075248"/>
                <a:gd name="connsiteY0-568" fmla="*/ 0 h 2876460"/>
                <a:gd name="connsiteX1-569" fmla="*/ 349725 w 1075248"/>
                <a:gd name="connsiteY1-570" fmla="*/ 226771 h 2876460"/>
                <a:gd name="connsiteX2-571" fmla="*/ 246039 w 1075248"/>
                <a:gd name="connsiteY2-572" fmla="*/ 398995 h 2876460"/>
                <a:gd name="connsiteX3-573" fmla="*/ 64432 w 1075248"/>
                <a:gd name="connsiteY3-574" fmla="*/ 307238 h 2876460"/>
                <a:gd name="connsiteX4-575" fmla="*/ 101008 w 1075248"/>
                <a:gd name="connsiteY4-576" fmla="*/ 168249 h 2876460"/>
                <a:gd name="connsiteX5-577" fmla="*/ 27856 w 1075248"/>
                <a:gd name="connsiteY5-578" fmla="*/ 256032 h 2876460"/>
                <a:gd name="connsiteX6-579" fmla="*/ 642333 w 1075248"/>
                <a:gd name="connsiteY6-580" fmla="*/ 1689811 h 2876460"/>
                <a:gd name="connsiteX7-581" fmla="*/ 781321 w 1075248"/>
                <a:gd name="connsiteY7-582" fmla="*/ 2750515 h 2876460"/>
                <a:gd name="connsiteX8-583" fmla="*/ 752061 w 1075248"/>
                <a:gd name="connsiteY8-584" fmla="*/ 2816352 h 2876460"/>
                <a:gd name="connsiteX9-585" fmla="*/ 869104 w 1075248"/>
                <a:gd name="connsiteY9-586" fmla="*/ 2874873 h 2876460"/>
                <a:gd name="connsiteX10-587" fmla="*/ 1022723 w 1075248"/>
                <a:gd name="connsiteY10-588" fmla="*/ 2750515 h 2876460"/>
                <a:gd name="connsiteX11-589" fmla="*/ 1022723 w 1075248"/>
                <a:gd name="connsiteY11-590" fmla="*/ 2626156 h 2876460"/>
                <a:gd name="connsiteX12-591" fmla="*/ 385824 w 1075248"/>
                <a:gd name="connsiteY12-592" fmla="*/ 307238 h 2876460"/>
                <a:gd name="connsiteX13-593" fmla="*/ 183542 w 1075248"/>
                <a:gd name="connsiteY13-594" fmla="*/ 0 h 2876460"/>
                <a:gd name="connsiteX0-595" fmla="*/ 183542 w 1075248"/>
                <a:gd name="connsiteY0-596" fmla="*/ 0 h 2876460"/>
                <a:gd name="connsiteX1-597" fmla="*/ 349725 w 1075248"/>
                <a:gd name="connsiteY1-598" fmla="*/ 226771 h 2876460"/>
                <a:gd name="connsiteX2-599" fmla="*/ 246039 w 1075248"/>
                <a:gd name="connsiteY2-600" fmla="*/ 398995 h 2876460"/>
                <a:gd name="connsiteX3-601" fmla="*/ 64432 w 1075248"/>
                <a:gd name="connsiteY3-602" fmla="*/ 307238 h 2876460"/>
                <a:gd name="connsiteX4-603" fmla="*/ 101008 w 1075248"/>
                <a:gd name="connsiteY4-604" fmla="*/ 168249 h 2876460"/>
                <a:gd name="connsiteX5-605" fmla="*/ 27856 w 1075248"/>
                <a:gd name="connsiteY5-606" fmla="*/ 256032 h 2876460"/>
                <a:gd name="connsiteX6-607" fmla="*/ 642333 w 1075248"/>
                <a:gd name="connsiteY6-608" fmla="*/ 1689811 h 2876460"/>
                <a:gd name="connsiteX7-609" fmla="*/ 781321 w 1075248"/>
                <a:gd name="connsiteY7-610" fmla="*/ 2750515 h 2876460"/>
                <a:gd name="connsiteX8-611" fmla="*/ 752061 w 1075248"/>
                <a:gd name="connsiteY8-612" fmla="*/ 2816352 h 2876460"/>
                <a:gd name="connsiteX9-613" fmla="*/ 869104 w 1075248"/>
                <a:gd name="connsiteY9-614" fmla="*/ 2874873 h 2876460"/>
                <a:gd name="connsiteX10-615" fmla="*/ 1022723 w 1075248"/>
                <a:gd name="connsiteY10-616" fmla="*/ 2750515 h 2876460"/>
                <a:gd name="connsiteX11-617" fmla="*/ 1022723 w 1075248"/>
                <a:gd name="connsiteY11-618" fmla="*/ 2626156 h 2876460"/>
                <a:gd name="connsiteX12-619" fmla="*/ 385824 w 1075248"/>
                <a:gd name="connsiteY12-620" fmla="*/ 307238 h 2876460"/>
                <a:gd name="connsiteX13-621" fmla="*/ 183542 w 1075248"/>
                <a:gd name="connsiteY13-622" fmla="*/ 0 h 2876460"/>
                <a:gd name="connsiteX0-623" fmla="*/ 183542 w 1075248"/>
                <a:gd name="connsiteY0-624" fmla="*/ 0 h 2876460"/>
                <a:gd name="connsiteX1-625" fmla="*/ 349725 w 1075248"/>
                <a:gd name="connsiteY1-626" fmla="*/ 226771 h 2876460"/>
                <a:gd name="connsiteX2-627" fmla="*/ 246039 w 1075248"/>
                <a:gd name="connsiteY2-628" fmla="*/ 398995 h 2876460"/>
                <a:gd name="connsiteX3-629" fmla="*/ 64432 w 1075248"/>
                <a:gd name="connsiteY3-630" fmla="*/ 307238 h 2876460"/>
                <a:gd name="connsiteX4-631" fmla="*/ 101008 w 1075248"/>
                <a:gd name="connsiteY4-632" fmla="*/ 168249 h 2876460"/>
                <a:gd name="connsiteX5-633" fmla="*/ 27856 w 1075248"/>
                <a:gd name="connsiteY5-634" fmla="*/ 256032 h 2876460"/>
                <a:gd name="connsiteX6-635" fmla="*/ 642333 w 1075248"/>
                <a:gd name="connsiteY6-636" fmla="*/ 1689811 h 2876460"/>
                <a:gd name="connsiteX7-637" fmla="*/ 781321 w 1075248"/>
                <a:gd name="connsiteY7-638" fmla="*/ 2750515 h 2876460"/>
                <a:gd name="connsiteX8-639" fmla="*/ 752061 w 1075248"/>
                <a:gd name="connsiteY8-640" fmla="*/ 2816352 h 2876460"/>
                <a:gd name="connsiteX9-641" fmla="*/ 869104 w 1075248"/>
                <a:gd name="connsiteY9-642" fmla="*/ 2874873 h 2876460"/>
                <a:gd name="connsiteX10-643" fmla="*/ 1022723 w 1075248"/>
                <a:gd name="connsiteY10-644" fmla="*/ 2750515 h 2876460"/>
                <a:gd name="connsiteX11-645" fmla="*/ 1022723 w 1075248"/>
                <a:gd name="connsiteY11-646" fmla="*/ 2626156 h 2876460"/>
                <a:gd name="connsiteX12-647" fmla="*/ 385824 w 1075248"/>
                <a:gd name="connsiteY12-648" fmla="*/ 307238 h 2876460"/>
                <a:gd name="connsiteX13-649" fmla="*/ 183542 w 1075248"/>
                <a:gd name="connsiteY13-650" fmla="*/ 0 h 2876460"/>
                <a:gd name="connsiteX0-651" fmla="*/ 215520 w 1107226"/>
                <a:gd name="connsiteY0-652" fmla="*/ 0 h 2876460"/>
                <a:gd name="connsiteX1-653" fmla="*/ 381703 w 1107226"/>
                <a:gd name="connsiteY1-654" fmla="*/ 226771 h 2876460"/>
                <a:gd name="connsiteX2-655" fmla="*/ 278017 w 1107226"/>
                <a:gd name="connsiteY2-656" fmla="*/ 398995 h 2876460"/>
                <a:gd name="connsiteX3-657" fmla="*/ 96410 w 1107226"/>
                <a:gd name="connsiteY3-658" fmla="*/ 307238 h 2876460"/>
                <a:gd name="connsiteX4-659" fmla="*/ 132986 w 1107226"/>
                <a:gd name="connsiteY4-660" fmla="*/ 168249 h 2876460"/>
                <a:gd name="connsiteX5-661" fmla="*/ 59834 w 1107226"/>
                <a:gd name="connsiteY5-662" fmla="*/ 256032 h 2876460"/>
                <a:gd name="connsiteX6-663" fmla="*/ 674311 w 1107226"/>
                <a:gd name="connsiteY6-664" fmla="*/ 1689811 h 2876460"/>
                <a:gd name="connsiteX7-665" fmla="*/ 813299 w 1107226"/>
                <a:gd name="connsiteY7-666" fmla="*/ 2750515 h 2876460"/>
                <a:gd name="connsiteX8-667" fmla="*/ 784039 w 1107226"/>
                <a:gd name="connsiteY8-668" fmla="*/ 2816352 h 2876460"/>
                <a:gd name="connsiteX9-669" fmla="*/ 901082 w 1107226"/>
                <a:gd name="connsiteY9-670" fmla="*/ 2874873 h 2876460"/>
                <a:gd name="connsiteX10-671" fmla="*/ 1054701 w 1107226"/>
                <a:gd name="connsiteY10-672" fmla="*/ 2750515 h 2876460"/>
                <a:gd name="connsiteX11-673" fmla="*/ 1054701 w 1107226"/>
                <a:gd name="connsiteY11-674" fmla="*/ 2626156 h 2876460"/>
                <a:gd name="connsiteX12-675" fmla="*/ 417802 w 1107226"/>
                <a:gd name="connsiteY12-676" fmla="*/ 307238 h 2876460"/>
                <a:gd name="connsiteX13-677" fmla="*/ 215520 w 1107226"/>
                <a:gd name="connsiteY13-678" fmla="*/ 0 h 2876460"/>
                <a:gd name="connsiteX0-679" fmla="*/ 215520 w 1107226"/>
                <a:gd name="connsiteY0-680" fmla="*/ 0 h 2876460"/>
                <a:gd name="connsiteX1-681" fmla="*/ 381703 w 1107226"/>
                <a:gd name="connsiteY1-682" fmla="*/ 226771 h 2876460"/>
                <a:gd name="connsiteX2-683" fmla="*/ 278017 w 1107226"/>
                <a:gd name="connsiteY2-684" fmla="*/ 398995 h 2876460"/>
                <a:gd name="connsiteX3-685" fmla="*/ 96410 w 1107226"/>
                <a:gd name="connsiteY3-686" fmla="*/ 307238 h 2876460"/>
                <a:gd name="connsiteX4-687" fmla="*/ 132986 w 1107226"/>
                <a:gd name="connsiteY4-688" fmla="*/ 168249 h 2876460"/>
                <a:gd name="connsiteX5-689" fmla="*/ 59834 w 1107226"/>
                <a:gd name="connsiteY5-690" fmla="*/ 256032 h 2876460"/>
                <a:gd name="connsiteX6-691" fmla="*/ 674311 w 1107226"/>
                <a:gd name="connsiteY6-692" fmla="*/ 1689811 h 2876460"/>
                <a:gd name="connsiteX7-693" fmla="*/ 813299 w 1107226"/>
                <a:gd name="connsiteY7-694" fmla="*/ 2750515 h 2876460"/>
                <a:gd name="connsiteX8-695" fmla="*/ 784039 w 1107226"/>
                <a:gd name="connsiteY8-696" fmla="*/ 2816352 h 2876460"/>
                <a:gd name="connsiteX9-697" fmla="*/ 901082 w 1107226"/>
                <a:gd name="connsiteY9-698" fmla="*/ 2874873 h 2876460"/>
                <a:gd name="connsiteX10-699" fmla="*/ 1054701 w 1107226"/>
                <a:gd name="connsiteY10-700" fmla="*/ 2750515 h 2876460"/>
                <a:gd name="connsiteX11-701" fmla="*/ 1054701 w 1107226"/>
                <a:gd name="connsiteY11-702" fmla="*/ 2626156 h 2876460"/>
                <a:gd name="connsiteX12-703" fmla="*/ 417802 w 1107226"/>
                <a:gd name="connsiteY12-704" fmla="*/ 307238 h 2876460"/>
                <a:gd name="connsiteX13-705" fmla="*/ 215520 w 1107226"/>
                <a:gd name="connsiteY13-706" fmla="*/ 0 h 2876460"/>
                <a:gd name="connsiteX0-707" fmla="*/ 215520 w 1107226"/>
                <a:gd name="connsiteY0-708" fmla="*/ 0 h 2876460"/>
                <a:gd name="connsiteX1-709" fmla="*/ 381703 w 1107226"/>
                <a:gd name="connsiteY1-710" fmla="*/ 226771 h 2876460"/>
                <a:gd name="connsiteX2-711" fmla="*/ 278017 w 1107226"/>
                <a:gd name="connsiteY2-712" fmla="*/ 398995 h 2876460"/>
                <a:gd name="connsiteX3-713" fmla="*/ 96410 w 1107226"/>
                <a:gd name="connsiteY3-714" fmla="*/ 307238 h 2876460"/>
                <a:gd name="connsiteX4-715" fmla="*/ 132986 w 1107226"/>
                <a:gd name="connsiteY4-716" fmla="*/ 168249 h 2876460"/>
                <a:gd name="connsiteX5-717" fmla="*/ 59834 w 1107226"/>
                <a:gd name="connsiteY5-718" fmla="*/ 256032 h 2876460"/>
                <a:gd name="connsiteX6-719" fmla="*/ 674311 w 1107226"/>
                <a:gd name="connsiteY6-720" fmla="*/ 1689811 h 2876460"/>
                <a:gd name="connsiteX7-721" fmla="*/ 813299 w 1107226"/>
                <a:gd name="connsiteY7-722" fmla="*/ 2750515 h 2876460"/>
                <a:gd name="connsiteX8-723" fmla="*/ 784039 w 1107226"/>
                <a:gd name="connsiteY8-724" fmla="*/ 2816352 h 2876460"/>
                <a:gd name="connsiteX9-725" fmla="*/ 901082 w 1107226"/>
                <a:gd name="connsiteY9-726" fmla="*/ 2874873 h 2876460"/>
                <a:gd name="connsiteX10-727" fmla="*/ 1054701 w 1107226"/>
                <a:gd name="connsiteY10-728" fmla="*/ 2750515 h 2876460"/>
                <a:gd name="connsiteX11-729" fmla="*/ 1054701 w 1107226"/>
                <a:gd name="connsiteY11-730" fmla="*/ 2626156 h 2876460"/>
                <a:gd name="connsiteX12-731" fmla="*/ 417802 w 1107226"/>
                <a:gd name="connsiteY12-732" fmla="*/ 307238 h 2876460"/>
                <a:gd name="connsiteX13-733" fmla="*/ 215520 w 1107226"/>
                <a:gd name="connsiteY13-734" fmla="*/ 0 h 2876460"/>
                <a:gd name="connsiteX0-735" fmla="*/ 167355 w 1059061"/>
                <a:gd name="connsiteY0-736" fmla="*/ 0 h 2876460"/>
                <a:gd name="connsiteX1-737" fmla="*/ 333538 w 1059061"/>
                <a:gd name="connsiteY1-738" fmla="*/ 226771 h 2876460"/>
                <a:gd name="connsiteX2-739" fmla="*/ 229852 w 1059061"/>
                <a:gd name="connsiteY2-740" fmla="*/ 398995 h 2876460"/>
                <a:gd name="connsiteX3-741" fmla="*/ 48245 w 1059061"/>
                <a:gd name="connsiteY3-742" fmla="*/ 307238 h 2876460"/>
                <a:gd name="connsiteX4-743" fmla="*/ 84821 w 1059061"/>
                <a:gd name="connsiteY4-744" fmla="*/ 168249 h 2876460"/>
                <a:gd name="connsiteX5-745" fmla="*/ 11669 w 1059061"/>
                <a:gd name="connsiteY5-746" fmla="*/ 256032 h 2876460"/>
                <a:gd name="connsiteX6-747" fmla="*/ 626146 w 1059061"/>
                <a:gd name="connsiteY6-748" fmla="*/ 1689811 h 2876460"/>
                <a:gd name="connsiteX7-749" fmla="*/ 765134 w 1059061"/>
                <a:gd name="connsiteY7-750" fmla="*/ 2750515 h 2876460"/>
                <a:gd name="connsiteX8-751" fmla="*/ 735874 w 1059061"/>
                <a:gd name="connsiteY8-752" fmla="*/ 2816352 h 2876460"/>
                <a:gd name="connsiteX9-753" fmla="*/ 852917 w 1059061"/>
                <a:gd name="connsiteY9-754" fmla="*/ 2874873 h 2876460"/>
                <a:gd name="connsiteX10-755" fmla="*/ 1006536 w 1059061"/>
                <a:gd name="connsiteY10-756" fmla="*/ 2750515 h 2876460"/>
                <a:gd name="connsiteX11-757" fmla="*/ 1006536 w 1059061"/>
                <a:gd name="connsiteY11-758" fmla="*/ 2626156 h 2876460"/>
                <a:gd name="connsiteX12-759" fmla="*/ 369637 w 1059061"/>
                <a:gd name="connsiteY12-760" fmla="*/ 307238 h 2876460"/>
                <a:gd name="connsiteX13-761" fmla="*/ 167355 w 1059061"/>
                <a:gd name="connsiteY13-762" fmla="*/ 0 h 2876460"/>
                <a:gd name="connsiteX0-763" fmla="*/ 155686 w 1047392"/>
                <a:gd name="connsiteY0-764" fmla="*/ 0 h 2876460"/>
                <a:gd name="connsiteX1-765" fmla="*/ 321869 w 1047392"/>
                <a:gd name="connsiteY1-766" fmla="*/ 226771 h 2876460"/>
                <a:gd name="connsiteX2-767" fmla="*/ 218183 w 1047392"/>
                <a:gd name="connsiteY2-768" fmla="*/ 398995 h 2876460"/>
                <a:gd name="connsiteX3-769" fmla="*/ 36576 w 1047392"/>
                <a:gd name="connsiteY3-770" fmla="*/ 307238 h 2876460"/>
                <a:gd name="connsiteX4-771" fmla="*/ 73152 w 1047392"/>
                <a:gd name="connsiteY4-772" fmla="*/ 168249 h 2876460"/>
                <a:gd name="connsiteX5-773" fmla="*/ 0 w 1047392"/>
                <a:gd name="connsiteY5-774" fmla="*/ 256032 h 2876460"/>
                <a:gd name="connsiteX6-775" fmla="*/ 614477 w 1047392"/>
                <a:gd name="connsiteY6-776" fmla="*/ 1689811 h 2876460"/>
                <a:gd name="connsiteX7-777" fmla="*/ 753465 w 1047392"/>
                <a:gd name="connsiteY7-778" fmla="*/ 2750515 h 2876460"/>
                <a:gd name="connsiteX8-779" fmla="*/ 724205 w 1047392"/>
                <a:gd name="connsiteY8-780" fmla="*/ 2816352 h 2876460"/>
                <a:gd name="connsiteX9-781" fmla="*/ 841248 w 1047392"/>
                <a:gd name="connsiteY9-782" fmla="*/ 2874873 h 2876460"/>
                <a:gd name="connsiteX10-783" fmla="*/ 994867 w 1047392"/>
                <a:gd name="connsiteY10-784" fmla="*/ 2750515 h 2876460"/>
                <a:gd name="connsiteX11-785" fmla="*/ 994867 w 1047392"/>
                <a:gd name="connsiteY11-786" fmla="*/ 2626156 h 2876460"/>
                <a:gd name="connsiteX12-787" fmla="*/ 357968 w 1047392"/>
                <a:gd name="connsiteY12-788" fmla="*/ 307238 h 2876460"/>
                <a:gd name="connsiteX13-789" fmla="*/ 155686 w 1047392"/>
                <a:gd name="connsiteY13-790" fmla="*/ 0 h 2876460"/>
                <a:gd name="connsiteX0-791" fmla="*/ 151711 w 1043417"/>
                <a:gd name="connsiteY0-792" fmla="*/ 0 h 2876460"/>
                <a:gd name="connsiteX1-793" fmla="*/ 317894 w 1043417"/>
                <a:gd name="connsiteY1-794" fmla="*/ 226771 h 2876460"/>
                <a:gd name="connsiteX2-795" fmla="*/ 214208 w 1043417"/>
                <a:gd name="connsiteY2-796" fmla="*/ 398995 h 2876460"/>
                <a:gd name="connsiteX3-797" fmla="*/ 32601 w 1043417"/>
                <a:gd name="connsiteY3-798" fmla="*/ 307238 h 2876460"/>
                <a:gd name="connsiteX4-799" fmla="*/ 69177 w 1043417"/>
                <a:gd name="connsiteY4-800" fmla="*/ 168249 h 2876460"/>
                <a:gd name="connsiteX5-801" fmla="*/ 0 w 1043417"/>
                <a:gd name="connsiteY5-802" fmla="*/ 275910 h 2876460"/>
                <a:gd name="connsiteX6-803" fmla="*/ 610502 w 1043417"/>
                <a:gd name="connsiteY6-804" fmla="*/ 1689811 h 2876460"/>
                <a:gd name="connsiteX7-805" fmla="*/ 749490 w 1043417"/>
                <a:gd name="connsiteY7-806" fmla="*/ 2750515 h 2876460"/>
                <a:gd name="connsiteX8-807" fmla="*/ 720230 w 1043417"/>
                <a:gd name="connsiteY8-808" fmla="*/ 2816352 h 2876460"/>
                <a:gd name="connsiteX9-809" fmla="*/ 837273 w 1043417"/>
                <a:gd name="connsiteY9-810" fmla="*/ 2874873 h 2876460"/>
                <a:gd name="connsiteX10-811" fmla="*/ 990892 w 1043417"/>
                <a:gd name="connsiteY10-812" fmla="*/ 2750515 h 2876460"/>
                <a:gd name="connsiteX11-813" fmla="*/ 990892 w 1043417"/>
                <a:gd name="connsiteY11-814" fmla="*/ 2626156 h 2876460"/>
                <a:gd name="connsiteX12-815" fmla="*/ 353993 w 1043417"/>
                <a:gd name="connsiteY12-816" fmla="*/ 307238 h 2876460"/>
                <a:gd name="connsiteX13-817" fmla="*/ 151711 w 1043417"/>
                <a:gd name="connsiteY13-818" fmla="*/ 0 h 2876460"/>
                <a:gd name="connsiteX0-819" fmla="*/ 151711 w 1043417"/>
                <a:gd name="connsiteY0-820" fmla="*/ 0 h 2876460"/>
                <a:gd name="connsiteX1-821" fmla="*/ 317894 w 1043417"/>
                <a:gd name="connsiteY1-822" fmla="*/ 226771 h 2876460"/>
                <a:gd name="connsiteX2-823" fmla="*/ 214208 w 1043417"/>
                <a:gd name="connsiteY2-824" fmla="*/ 398995 h 2876460"/>
                <a:gd name="connsiteX3-825" fmla="*/ 32601 w 1043417"/>
                <a:gd name="connsiteY3-826" fmla="*/ 307238 h 2876460"/>
                <a:gd name="connsiteX4-827" fmla="*/ 69177 w 1043417"/>
                <a:gd name="connsiteY4-828" fmla="*/ 168249 h 2876460"/>
                <a:gd name="connsiteX5-829" fmla="*/ 0 w 1043417"/>
                <a:gd name="connsiteY5-830" fmla="*/ 275910 h 2876460"/>
                <a:gd name="connsiteX6-831" fmla="*/ 610502 w 1043417"/>
                <a:gd name="connsiteY6-832" fmla="*/ 1689811 h 2876460"/>
                <a:gd name="connsiteX7-833" fmla="*/ 749490 w 1043417"/>
                <a:gd name="connsiteY7-834" fmla="*/ 2750515 h 2876460"/>
                <a:gd name="connsiteX8-835" fmla="*/ 720230 w 1043417"/>
                <a:gd name="connsiteY8-836" fmla="*/ 2816352 h 2876460"/>
                <a:gd name="connsiteX9-837" fmla="*/ 837273 w 1043417"/>
                <a:gd name="connsiteY9-838" fmla="*/ 2874873 h 2876460"/>
                <a:gd name="connsiteX10-839" fmla="*/ 990892 w 1043417"/>
                <a:gd name="connsiteY10-840" fmla="*/ 2750515 h 2876460"/>
                <a:gd name="connsiteX11-841" fmla="*/ 990892 w 1043417"/>
                <a:gd name="connsiteY11-842" fmla="*/ 2626156 h 2876460"/>
                <a:gd name="connsiteX12-843" fmla="*/ 353993 w 1043417"/>
                <a:gd name="connsiteY12-844" fmla="*/ 307238 h 2876460"/>
                <a:gd name="connsiteX13-845" fmla="*/ 151711 w 1043417"/>
                <a:gd name="connsiteY13-846" fmla="*/ 0 h 2876460"/>
                <a:gd name="connsiteX0-847" fmla="*/ 128360 w 1020066"/>
                <a:gd name="connsiteY0-848" fmla="*/ 0 h 2876460"/>
                <a:gd name="connsiteX1-849" fmla="*/ 294543 w 1020066"/>
                <a:gd name="connsiteY1-850" fmla="*/ 226771 h 2876460"/>
                <a:gd name="connsiteX2-851" fmla="*/ 190857 w 1020066"/>
                <a:gd name="connsiteY2-852" fmla="*/ 398995 h 2876460"/>
                <a:gd name="connsiteX3-853" fmla="*/ 9250 w 1020066"/>
                <a:gd name="connsiteY3-854" fmla="*/ 307238 h 2876460"/>
                <a:gd name="connsiteX4-855" fmla="*/ 45826 w 1020066"/>
                <a:gd name="connsiteY4-856" fmla="*/ 168249 h 2876460"/>
                <a:gd name="connsiteX5-857" fmla="*/ 503 w 1020066"/>
                <a:gd name="connsiteY5-858" fmla="*/ 299764 h 2876460"/>
                <a:gd name="connsiteX6-859" fmla="*/ 587151 w 1020066"/>
                <a:gd name="connsiteY6-860" fmla="*/ 1689811 h 2876460"/>
                <a:gd name="connsiteX7-861" fmla="*/ 726139 w 1020066"/>
                <a:gd name="connsiteY7-862" fmla="*/ 2750515 h 2876460"/>
                <a:gd name="connsiteX8-863" fmla="*/ 696879 w 1020066"/>
                <a:gd name="connsiteY8-864" fmla="*/ 2816352 h 2876460"/>
                <a:gd name="connsiteX9-865" fmla="*/ 813922 w 1020066"/>
                <a:gd name="connsiteY9-866" fmla="*/ 2874873 h 2876460"/>
                <a:gd name="connsiteX10-867" fmla="*/ 967541 w 1020066"/>
                <a:gd name="connsiteY10-868" fmla="*/ 2750515 h 2876460"/>
                <a:gd name="connsiteX11-869" fmla="*/ 967541 w 1020066"/>
                <a:gd name="connsiteY11-870" fmla="*/ 2626156 h 2876460"/>
                <a:gd name="connsiteX12-871" fmla="*/ 330642 w 1020066"/>
                <a:gd name="connsiteY12-872" fmla="*/ 307238 h 2876460"/>
                <a:gd name="connsiteX13-873" fmla="*/ 128360 w 1020066"/>
                <a:gd name="connsiteY13-874" fmla="*/ 0 h 2876460"/>
                <a:gd name="connsiteX0-875" fmla="*/ 128360 w 1020066"/>
                <a:gd name="connsiteY0-876" fmla="*/ 0 h 2876460"/>
                <a:gd name="connsiteX1-877" fmla="*/ 294543 w 1020066"/>
                <a:gd name="connsiteY1-878" fmla="*/ 226771 h 2876460"/>
                <a:gd name="connsiteX2-879" fmla="*/ 190857 w 1020066"/>
                <a:gd name="connsiteY2-880" fmla="*/ 398995 h 2876460"/>
                <a:gd name="connsiteX3-881" fmla="*/ 9250 w 1020066"/>
                <a:gd name="connsiteY3-882" fmla="*/ 307238 h 2876460"/>
                <a:gd name="connsiteX4-883" fmla="*/ 45826 w 1020066"/>
                <a:gd name="connsiteY4-884" fmla="*/ 168249 h 2876460"/>
                <a:gd name="connsiteX5-885" fmla="*/ 503 w 1020066"/>
                <a:gd name="connsiteY5-886" fmla="*/ 299764 h 2876460"/>
                <a:gd name="connsiteX6-887" fmla="*/ 587151 w 1020066"/>
                <a:gd name="connsiteY6-888" fmla="*/ 1689811 h 2876460"/>
                <a:gd name="connsiteX7-889" fmla="*/ 726139 w 1020066"/>
                <a:gd name="connsiteY7-890" fmla="*/ 2750515 h 2876460"/>
                <a:gd name="connsiteX8-891" fmla="*/ 696879 w 1020066"/>
                <a:gd name="connsiteY8-892" fmla="*/ 2816352 h 2876460"/>
                <a:gd name="connsiteX9-893" fmla="*/ 813922 w 1020066"/>
                <a:gd name="connsiteY9-894" fmla="*/ 2874873 h 2876460"/>
                <a:gd name="connsiteX10-895" fmla="*/ 967541 w 1020066"/>
                <a:gd name="connsiteY10-896" fmla="*/ 2750515 h 2876460"/>
                <a:gd name="connsiteX11-897" fmla="*/ 967541 w 1020066"/>
                <a:gd name="connsiteY11-898" fmla="*/ 2626156 h 2876460"/>
                <a:gd name="connsiteX12-899" fmla="*/ 330642 w 1020066"/>
                <a:gd name="connsiteY12-900" fmla="*/ 307238 h 2876460"/>
                <a:gd name="connsiteX13-901" fmla="*/ 128360 w 1020066"/>
                <a:gd name="connsiteY13-902" fmla="*/ 0 h 2876460"/>
                <a:gd name="connsiteX0-903" fmla="*/ 128360 w 1020066"/>
                <a:gd name="connsiteY0-904" fmla="*/ 0 h 2876460"/>
                <a:gd name="connsiteX1-905" fmla="*/ 294543 w 1020066"/>
                <a:gd name="connsiteY1-906" fmla="*/ 226771 h 2876460"/>
                <a:gd name="connsiteX2-907" fmla="*/ 190857 w 1020066"/>
                <a:gd name="connsiteY2-908" fmla="*/ 398995 h 2876460"/>
                <a:gd name="connsiteX3-909" fmla="*/ 9250 w 1020066"/>
                <a:gd name="connsiteY3-910" fmla="*/ 307238 h 2876460"/>
                <a:gd name="connsiteX4-911" fmla="*/ 45826 w 1020066"/>
                <a:gd name="connsiteY4-912" fmla="*/ 168249 h 2876460"/>
                <a:gd name="connsiteX5-913" fmla="*/ 503 w 1020066"/>
                <a:gd name="connsiteY5-914" fmla="*/ 299764 h 2876460"/>
                <a:gd name="connsiteX6-915" fmla="*/ 587151 w 1020066"/>
                <a:gd name="connsiteY6-916" fmla="*/ 1689811 h 2876460"/>
                <a:gd name="connsiteX7-917" fmla="*/ 726139 w 1020066"/>
                <a:gd name="connsiteY7-918" fmla="*/ 2750515 h 2876460"/>
                <a:gd name="connsiteX8-919" fmla="*/ 696879 w 1020066"/>
                <a:gd name="connsiteY8-920" fmla="*/ 2816352 h 2876460"/>
                <a:gd name="connsiteX9-921" fmla="*/ 813922 w 1020066"/>
                <a:gd name="connsiteY9-922" fmla="*/ 2874873 h 2876460"/>
                <a:gd name="connsiteX10-923" fmla="*/ 967541 w 1020066"/>
                <a:gd name="connsiteY10-924" fmla="*/ 2750515 h 2876460"/>
                <a:gd name="connsiteX11-925" fmla="*/ 967541 w 1020066"/>
                <a:gd name="connsiteY11-926" fmla="*/ 2626156 h 2876460"/>
                <a:gd name="connsiteX12-927" fmla="*/ 330642 w 1020066"/>
                <a:gd name="connsiteY12-928" fmla="*/ 307238 h 2876460"/>
                <a:gd name="connsiteX13-929" fmla="*/ 128360 w 1020066"/>
                <a:gd name="connsiteY13-930" fmla="*/ 0 h 2876460"/>
                <a:gd name="connsiteX0-931" fmla="*/ 128360 w 1020066"/>
                <a:gd name="connsiteY0-932" fmla="*/ 0 h 2876460"/>
                <a:gd name="connsiteX1-933" fmla="*/ 294543 w 1020066"/>
                <a:gd name="connsiteY1-934" fmla="*/ 226771 h 2876460"/>
                <a:gd name="connsiteX2-935" fmla="*/ 190857 w 1020066"/>
                <a:gd name="connsiteY2-936" fmla="*/ 398995 h 2876460"/>
                <a:gd name="connsiteX3-937" fmla="*/ 9250 w 1020066"/>
                <a:gd name="connsiteY3-938" fmla="*/ 307238 h 2876460"/>
                <a:gd name="connsiteX4-939" fmla="*/ 45826 w 1020066"/>
                <a:gd name="connsiteY4-940" fmla="*/ 168249 h 2876460"/>
                <a:gd name="connsiteX5-941" fmla="*/ 503 w 1020066"/>
                <a:gd name="connsiteY5-942" fmla="*/ 299764 h 2876460"/>
                <a:gd name="connsiteX6-943" fmla="*/ 599078 w 1020066"/>
                <a:gd name="connsiteY6-944" fmla="*/ 1685836 h 2876460"/>
                <a:gd name="connsiteX7-945" fmla="*/ 726139 w 1020066"/>
                <a:gd name="connsiteY7-946" fmla="*/ 2750515 h 2876460"/>
                <a:gd name="connsiteX8-947" fmla="*/ 696879 w 1020066"/>
                <a:gd name="connsiteY8-948" fmla="*/ 2816352 h 2876460"/>
                <a:gd name="connsiteX9-949" fmla="*/ 813922 w 1020066"/>
                <a:gd name="connsiteY9-950" fmla="*/ 2874873 h 2876460"/>
                <a:gd name="connsiteX10-951" fmla="*/ 967541 w 1020066"/>
                <a:gd name="connsiteY10-952" fmla="*/ 2750515 h 2876460"/>
                <a:gd name="connsiteX11-953" fmla="*/ 967541 w 1020066"/>
                <a:gd name="connsiteY11-954" fmla="*/ 2626156 h 2876460"/>
                <a:gd name="connsiteX12-955" fmla="*/ 330642 w 1020066"/>
                <a:gd name="connsiteY12-956" fmla="*/ 307238 h 2876460"/>
                <a:gd name="connsiteX13-957" fmla="*/ 128360 w 1020066"/>
                <a:gd name="connsiteY13-958" fmla="*/ 0 h 2876460"/>
                <a:gd name="connsiteX0-959" fmla="*/ 128360 w 1020066"/>
                <a:gd name="connsiteY0-960" fmla="*/ 0 h 2876460"/>
                <a:gd name="connsiteX1-961" fmla="*/ 294543 w 1020066"/>
                <a:gd name="connsiteY1-962" fmla="*/ 226771 h 2876460"/>
                <a:gd name="connsiteX2-963" fmla="*/ 190857 w 1020066"/>
                <a:gd name="connsiteY2-964" fmla="*/ 398995 h 2876460"/>
                <a:gd name="connsiteX3-965" fmla="*/ 9250 w 1020066"/>
                <a:gd name="connsiteY3-966" fmla="*/ 307238 h 2876460"/>
                <a:gd name="connsiteX4-967" fmla="*/ 45826 w 1020066"/>
                <a:gd name="connsiteY4-968" fmla="*/ 168249 h 2876460"/>
                <a:gd name="connsiteX5-969" fmla="*/ 503 w 1020066"/>
                <a:gd name="connsiteY5-970" fmla="*/ 299764 h 2876460"/>
                <a:gd name="connsiteX6-971" fmla="*/ 599078 w 1020066"/>
                <a:gd name="connsiteY6-972" fmla="*/ 1685836 h 2876460"/>
                <a:gd name="connsiteX7-973" fmla="*/ 726139 w 1020066"/>
                <a:gd name="connsiteY7-974" fmla="*/ 2750515 h 2876460"/>
                <a:gd name="connsiteX8-975" fmla="*/ 696879 w 1020066"/>
                <a:gd name="connsiteY8-976" fmla="*/ 2816352 h 2876460"/>
                <a:gd name="connsiteX9-977" fmla="*/ 813922 w 1020066"/>
                <a:gd name="connsiteY9-978" fmla="*/ 2874873 h 2876460"/>
                <a:gd name="connsiteX10-979" fmla="*/ 967541 w 1020066"/>
                <a:gd name="connsiteY10-980" fmla="*/ 2750515 h 2876460"/>
                <a:gd name="connsiteX11-981" fmla="*/ 967541 w 1020066"/>
                <a:gd name="connsiteY11-982" fmla="*/ 2626156 h 2876460"/>
                <a:gd name="connsiteX12-983" fmla="*/ 330642 w 1020066"/>
                <a:gd name="connsiteY12-984" fmla="*/ 307238 h 2876460"/>
                <a:gd name="connsiteX13-985" fmla="*/ 128360 w 1020066"/>
                <a:gd name="connsiteY13-986" fmla="*/ 0 h 2876460"/>
                <a:gd name="connsiteX0-987" fmla="*/ 138476 w 1030182"/>
                <a:gd name="connsiteY0-988" fmla="*/ 0 h 2876460"/>
                <a:gd name="connsiteX1-989" fmla="*/ 304659 w 1030182"/>
                <a:gd name="connsiteY1-990" fmla="*/ 226771 h 2876460"/>
                <a:gd name="connsiteX2-991" fmla="*/ 200973 w 1030182"/>
                <a:gd name="connsiteY2-992" fmla="*/ 398995 h 2876460"/>
                <a:gd name="connsiteX3-993" fmla="*/ 19366 w 1030182"/>
                <a:gd name="connsiteY3-994" fmla="*/ 307238 h 2876460"/>
                <a:gd name="connsiteX4-995" fmla="*/ 55942 w 1030182"/>
                <a:gd name="connsiteY4-996" fmla="*/ 168249 h 2876460"/>
                <a:gd name="connsiteX5-997" fmla="*/ 10619 w 1030182"/>
                <a:gd name="connsiteY5-998" fmla="*/ 299764 h 2876460"/>
                <a:gd name="connsiteX6-999" fmla="*/ 609194 w 1030182"/>
                <a:gd name="connsiteY6-1000" fmla="*/ 1685836 h 2876460"/>
                <a:gd name="connsiteX7-1001" fmla="*/ 736255 w 1030182"/>
                <a:gd name="connsiteY7-1002" fmla="*/ 2750515 h 2876460"/>
                <a:gd name="connsiteX8-1003" fmla="*/ 706995 w 1030182"/>
                <a:gd name="connsiteY8-1004" fmla="*/ 2816352 h 2876460"/>
                <a:gd name="connsiteX9-1005" fmla="*/ 824038 w 1030182"/>
                <a:gd name="connsiteY9-1006" fmla="*/ 2874873 h 2876460"/>
                <a:gd name="connsiteX10-1007" fmla="*/ 977657 w 1030182"/>
                <a:gd name="connsiteY10-1008" fmla="*/ 2750515 h 2876460"/>
                <a:gd name="connsiteX11-1009" fmla="*/ 977657 w 1030182"/>
                <a:gd name="connsiteY11-1010" fmla="*/ 2626156 h 2876460"/>
                <a:gd name="connsiteX12-1011" fmla="*/ 340758 w 1030182"/>
                <a:gd name="connsiteY12-1012" fmla="*/ 307238 h 2876460"/>
                <a:gd name="connsiteX13-1013" fmla="*/ 138476 w 1030182"/>
                <a:gd name="connsiteY13-1014" fmla="*/ 0 h 2876460"/>
                <a:gd name="connsiteX0-1015" fmla="*/ 134426 w 1026132"/>
                <a:gd name="connsiteY0-1016" fmla="*/ 0 h 2876460"/>
                <a:gd name="connsiteX1-1017" fmla="*/ 300609 w 1026132"/>
                <a:gd name="connsiteY1-1018" fmla="*/ 226771 h 2876460"/>
                <a:gd name="connsiteX2-1019" fmla="*/ 196923 w 1026132"/>
                <a:gd name="connsiteY2-1020" fmla="*/ 398995 h 2876460"/>
                <a:gd name="connsiteX3-1021" fmla="*/ 15316 w 1026132"/>
                <a:gd name="connsiteY3-1022" fmla="*/ 307238 h 2876460"/>
                <a:gd name="connsiteX4-1023" fmla="*/ 51892 w 1026132"/>
                <a:gd name="connsiteY4-1024" fmla="*/ 168249 h 2876460"/>
                <a:gd name="connsiteX5-1025" fmla="*/ 6569 w 1026132"/>
                <a:gd name="connsiteY5-1026" fmla="*/ 299764 h 2876460"/>
                <a:gd name="connsiteX6-1027" fmla="*/ 605144 w 1026132"/>
                <a:gd name="connsiteY6-1028" fmla="*/ 1685836 h 2876460"/>
                <a:gd name="connsiteX7-1029" fmla="*/ 732205 w 1026132"/>
                <a:gd name="connsiteY7-1030" fmla="*/ 2750515 h 2876460"/>
                <a:gd name="connsiteX8-1031" fmla="*/ 702945 w 1026132"/>
                <a:gd name="connsiteY8-1032" fmla="*/ 2816352 h 2876460"/>
                <a:gd name="connsiteX9-1033" fmla="*/ 819988 w 1026132"/>
                <a:gd name="connsiteY9-1034" fmla="*/ 2874873 h 2876460"/>
                <a:gd name="connsiteX10-1035" fmla="*/ 973607 w 1026132"/>
                <a:gd name="connsiteY10-1036" fmla="*/ 2750515 h 2876460"/>
                <a:gd name="connsiteX11-1037" fmla="*/ 973607 w 1026132"/>
                <a:gd name="connsiteY11-1038" fmla="*/ 2626156 h 2876460"/>
                <a:gd name="connsiteX12-1039" fmla="*/ 336708 w 1026132"/>
                <a:gd name="connsiteY12-1040" fmla="*/ 307238 h 2876460"/>
                <a:gd name="connsiteX13-1041" fmla="*/ 134426 w 1026132"/>
                <a:gd name="connsiteY13-1042" fmla="*/ 0 h 2876460"/>
                <a:gd name="connsiteX0-1043" fmla="*/ 134426 w 1026132"/>
                <a:gd name="connsiteY0-1044" fmla="*/ 0 h 2876460"/>
                <a:gd name="connsiteX1-1045" fmla="*/ 300609 w 1026132"/>
                <a:gd name="connsiteY1-1046" fmla="*/ 226771 h 2876460"/>
                <a:gd name="connsiteX2-1047" fmla="*/ 196923 w 1026132"/>
                <a:gd name="connsiteY2-1048" fmla="*/ 398995 h 2876460"/>
                <a:gd name="connsiteX3-1049" fmla="*/ 15316 w 1026132"/>
                <a:gd name="connsiteY3-1050" fmla="*/ 307238 h 2876460"/>
                <a:gd name="connsiteX4-1051" fmla="*/ 51892 w 1026132"/>
                <a:gd name="connsiteY4-1052" fmla="*/ 168249 h 2876460"/>
                <a:gd name="connsiteX5-1053" fmla="*/ 6569 w 1026132"/>
                <a:gd name="connsiteY5-1054" fmla="*/ 299764 h 2876460"/>
                <a:gd name="connsiteX6-1055" fmla="*/ 605144 w 1026132"/>
                <a:gd name="connsiteY6-1056" fmla="*/ 1685836 h 2876460"/>
                <a:gd name="connsiteX7-1057" fmla="*/ 732205 w 1026132"/>
                <a:gd name="connsiteY7-1058" fmla="*/ 2750515 h 2876460"/>
                <a:gd name="connsiteX8-1059" fmla="*/ 702945 w 1026132"/>
                <a:gd name="connsiteY8-1060" fmla="*/ 2816352 h 2876460"/>
                <a:gd name="connsiteX9-1061" fmla="*/ 819988 w 1026132"/>
                <a:gd name="connsiteY9-1062" fmla="*/ 2874873 h 2876460"/>
                <a:gd name="connsiteX10-1063" fmla="*/ 973607 w 1026132"/>
                <a:gd name="connsiteY10-1064" fmla="*/ 2750515 h 2876460"/>
                <a:gd name="connsiteX11-1065" fmla="*/ 973607 w 1026132"/>
                <a:gd name="connsiteY11-1066" fmla="*/ 2626156 h 2876460"/>
                <a:gd name="connsiteX12-1067" fmla="*/ 336708 w 1026132"/>
                <a:gd name="connsiteY12-1068" fmla="*/ 307238 h 2876460"/>
                <a:gd name="connsiteX13-1069" fmla="*/ 134426 w 1026132"/>
                <a:gd name="connsiteY13-1070" fmla="*/ 0 h 2876460"/>
                <a:gd name="connsiteX0-1071" fmla="*/ 134426 w 1026132"/>
                <a:gd name="connsiteY0-1072" fmla="*/ 0 h 2876460"/>
                <a:gd name="connsiteX1-1073" fmla="*/ 300609 w 1026132"/>
                <a:gd name="connsiteY1-1074" fmla="*/ 226771 h 2876460"/>
                <a:gd name="connsiteX2-1075" fmla="*/ 196923 w 1026132"/>
                <a:gd name="connsiteY2-1076" fmla="*/ 398995 h 2876460"/>
                <a:gd name="connsiteX3-1077" fmla="*/ 15316 w 1026132"/>
                <a:gd name="connsiteY3-1078" fmla="*/ 307238 h 2876460"/>
                <a:gd name="connsiteX4-1079" fmla="*/ 51892 w 1026132"/>
                <a:gd name="connsiteY4-1080" fmla="*/ 168249 h 2876460"/>
                <a:gd name="connsiteX5-1081" fmla="*/ 6569 w 1026132"/>
                <a:gd name="connsiteY5-1082" fmla="*/ 299764 h 2876460"/>
                <a:gd name="connsiteX6-1083" fmla="*/ 605144 w 1026132"/>
                <a:gd name="connsiteY6-1084" fmla="*/ 1685836 h 2876460"/>
                <a:gd name="connsiteX7-1085" fmla="*/ 732205 w 1026132"/>
                <a:gd name="connsiteY7-1086" fmla="*/ 2750515 h 2876460"/>
                <a:gd name="connsiteX8-1087" fmla="*/ 702945 w 1026132"/>
                <a:gd name="connsiteY8-1088" fmla="*/ 2816352 h 2876460"/>
                <a:gd name="connsiteX9-1089" fmla="*/ 819988 w 1026132"/>
                <a:gd name="connsiteY9-1090" fmla="*/ 2874873 h 2876460"/>
                <a:gd name="connsiteX10-1091" fmla="*/ 973607 w 1026132"/>
                <a:gd name="connsiteY10-1092" fmla="*/ 2750515 h 2876460"/>
                <a:gd name="connsiteX11-1093" fmla="*/ 973607 w 1026132"/>
                <a:gd name="connsiteY11-1094" fmla="*/ 2626156 h 2876460"/>
                <a:gd name="connsiteX12-1095" fmla="*/ 336708 w 1026132"/>
                <a:gd name="connsiteY12-1096" fmla="*/ 307238 h 2876460"/>
                <a:gd name="connsiteX13-1097" fmla="*/ 134426 w 1026132"/>
                <a:gd name="connsiteY13-1098" fmla="*/ 0 h 2876460"/>
                <a:gd name="connsiteX0-1099" fmla="*/ 134426 w 1026132"/>
                <a:gd name="connsiteY0-1100" fmla="*/ 0 h 2876854"/>
                <a:gd name="connsiteX1-1101" fmla="*/ 300609 w 1026132"/>
                <a:gd name="connsiteY1-1102" fmla="*/ 226771 h 2876854"/>
                <a:gd name="connsiteX2-1103" fmla="*/ 196923 w 1026132"/>
                <a:gd name="connsiteY2-1104" fmla="*/ 398995 h 2876854"/>
                <a:gd name="connsiteX3-1105" fmla="*/ 15316 w 1026132"/>
                <a:gd name="connsiteY3-1106" fmla="*/ 307238 h 2876854"/>
                <a:gd name="connsiteX4-1107" fmla="*/ 51892 w 1026132"/>
                <a:gd name="connsiteY4-1108" fmla="*/ 168249 h 2876854"/>
                <a:gd name="connsiteX5-1109" fmla="*/ 6569 w 1026132"/>
                <a:gd name="connsiteY5-1110" fmla="*/ 299764 h 2876854"/>
                <a:gd name="connsiteX6-1111" fmla="*/ 605144 w 1026132"/>
                <a:gd name="connsiteY6-1112" fmla="*/ 1685836 h 2876854"/>
                <a:gd name="connsiteX7-1113" fmla="*/ 728916 w 1026132"/>
                <a:gd name="connsiteY7-1114" fmla="*/ 2678152 h 2876854"/>
                <a:gd name="connsiteX8-1115" fmla="*/ 702945 w 1026132"/>
                <a:gd name="connsiteY8-1116" fmla="*/ 2816352 h 2876854"/>
                <a:gd name="connsiteX9-1117" fmla="*/ 819988 w 1026132"/>
                <a:gd name="connsiteY9-1118" fmla="*/ 2874873 h 2876854"/>
                <a:gd name="connsiteX10-1119" fmla="*/ 973607 w 1026132"/>
                <a:gd name="connsiteY10-1120" fmla="*/ 2750515 h 2876854"/>
                <a:gd name="connsiteX11-1121" fmla="*/ 973607 w 1026132"/>
                <a:gd name="connsiteY11-1122" fmla="*/ 2626156 h 2876854"/>
                <a:gd name="connsiteX12-1123" fmla="*/ 336708 w 1026132"/>
                <a:gd name="connsiteY12-1124" fmla="*/ 307238 h 2876854"/>
                <a:gd name="connsiteX13-1125" fmla="*/ 134426 w 1026132"/>
                <a:gd name="connsiteY13-1126" fmla="*/ 0 h 2876854"/>
                <a:gd name="connsiteX0-1127" fmla="*/ 134426 w 1026132"/>
                <a:gd name="connsiteY0-1128" fmla="*/ 0 h 2876854"/>
                <a:gd name="connsiteX1-1129" fmla="*/ 300609 w 1026132"/>
                <a:gd name="connsiteY1-1130" fmla="*/ 226771 h 2876854"/>
                <a:gd name="connsiteX2-1131" fmla="*/ 196923 w 1026132"/>
                <a:gd name="connsiteY2-1132" fmla="*/ 398995 h 2876854"/>
                <a:gd name="connsiteX3-1133" fmla="*/ 15316 w 1026132"/>
                <a:gd name="connsiteY3-1134" fmla="*/ 307238 h 2876854"/>
                <a:gd name="connsiteX4-1135" fmla="*/ 51892 w 1026132"/>
                <a:gd name="connsiteY4-1136" fmla="*/ 168249 h 2876854"/>
                <a:gd name="connsiteX5-1137" fmla="*/ 6569 w 1026132"/>
                <a:gd name="connsiteY5-1138" fmla="*/ 299764 h 2876854"/>
                <a:gd name="connsiteX6-1139" fmla="*/ 605144 w 1026132"/>
                <a:gd name="connsiteY6-1140" fmla="*/ 1685836 h 2876854"/>
                <a:gd name="connsiteX7-1141" fmla="*/ 728916 w 1026132"/>
                <a:gd name="connsiteY7-1142" fmla="*/ 2678152 h 2876854"/>
                <a:gd name="connsiteX8-1143" fmla="*/ 702945 w 1026132"/>
                <a:gd name="connsiteY8-1144" fmla="*/ 2816352 h 2876854"/>
                <a:gd name="connsiteX9-1145" fmla="*/ 819988 w 1026132"/>
                <a:gd name="connsiteY9-1146" fmla="*/ 2874873 h 2876854"/>
                <a:gd name="connsiteX10-1147" fmla="*/ 973607 w 1026132"/>
                <a:gd name="connsiteY10-1148" fmla="*/ 2750515 h 2876854"/>
                <a:gd name="connsiteX11-1149" fmla="*/ 973607 w 1026132"/>
                <a:gd name="connsiteY11-1150" fmla="*/ 2626156 h 2876854"/>
                <a:gd name="connsiteX12-1151" fmla="*/ 336708 w 1026132"/>
                <a:gd name="connsiteY12-1152" fmla="*/ 307238 h 2876854"/>
                <a:gd name="connsiteX13-1153" fmla="*/ 134426 w 1026132"/>
                <a:gd name="connsiteY13-1154" fmla="*/ 0 h 2876854"/>
                <a:gd name="connsiteX0-1155" fmla="*/ 134426 w 1026132"/>
                <a:gd name="connsiteY0-1156" fmla="*/ 0 h 2877152"/>
                <a:gd name="connsiteX1-1157" fmla="*/ 300609 w 1026132"/>
                <a:gd name="connsiteY1-1158" fmla="*/ 226771 h 2877152"/>
                <a:gd name="connsiteX2-1159" fmla="*/ 196923 w 1026132"/>
                <a:gd name="connsiteY2-1160" fmla="*/ 398995 h 2877152"/>
                <a:gd name="connsiteX3-1161" fmla="*/ 15316 w 1026132"/>
                <a:gd name="connsiteY3-1162" fmla="*/ 307238 h 2877152"/>
                <a:gd name="connsiteX4-1163" fmla="*/ 51892 w 1026132"/>
                <a:gd name="connsiteY4-1164" fmla="*/ 168249 h 2877152"/>
                <a:gd name="connsiteX5-1165" fmla="*/ 6569 w 1026132"/>
                <a:gd name="connsiteY5-1166" fmla="*/ 299764 h 2877152"/>
                <a:gd name="connsiteX6-1167" fmla="*/ 605144 w 1026132"/>
                <a:gd name="connsiteY6-1168" fmla="*/ 1685836 h 2877152"/>
                <a:gd name="connsiteX7-1169" fmla="*/ 719048 w 1026132"/>
                <a:gd name="connsiteY7-1170" fmla="*/ 2638681 h 2877152"/>
                <a:gd name="connsiteX8-1171" fmla="*/ 702945 w 1026132"/>
                <a:gd name="connsiteY8-1172" fmla="*/ 2816352 h 2877152"/>
                <a:gd name="connsiteX9-1173" fmla="*/ 819988 w 1026132"/>
                <a:gd name="connsiteY9-1174" fmla="*/ 2874873 h 2877152"/>
                <a:gd name="connsiteX10-1175" fmla="*/ 973607 w 1026132"/>
                <a:gd name="connsiteY10-1176" fmla="*/ 2750515 h 2877152"/>
                <a:gd name="connsiteX11-1177" fmla="*/ 973607 w 1026132"/>
                <a:gd name="connsiteY11-1178" fmla="*/ 2626156 h 2877152"/>
                <a:gd name="connsiteX12-1179" fmla="*/ 336708 w 1026132"/>
                <a:gd name="connsiteY12-1180" fmla="*/ 307238 h 2877152"/>
                <a:gd name="connsiteX13-1181" fmla="*/ 134426 w 1026132"/>
                <a:gd name="connsiteY13-1182" fmla="*/ 0 h 2877152"/>
                <a:gd name="connsiteX0-1183" fmla="*/ 134426 w 1026132"/>
                <a:gd name="connsiteY0-1184" fmla="*/ 0 h 2877152"/>
                <a:gd name="connsiteX1-1185" fmla="*/ 300609 w 1026132"/>
                <a:gd name="connsiteY1-1186" fmla="*/ 226771 h 2877152"/>
                <a:gd name="connsiteX2-1187" fmla="*/ 196923 w 1026132"/>
                <a:gd name="connsiteY2-1188" fmla="*/ 398995 h 2877152"/>
                <a:gd name="connsiteX3-1189" fmla="*/ 15316 w 1026132"/>
                <a:gd name="connsiteY3-1190" fmla="*/ 307238 h 2877152"/>
                <a:gd name="connsiteX4-1191" fmla="*/ 51892 w 1026132"/>
                <a:gd name="connsiteY4-1192" fmla="*/ 168249 h 2877152"/>
                <a:gd name="connsiteX5-1193" fmla="*/ 6569 w 1026132"/>
                <a:gd name="connsiteY5-1194" fmla="*/ 299764 h 2877152"/>
                <a:gd name="connsiteX6-1195" fmla="*/ 605144 w 1026132"/>
                <a:gd name="connsiteY6-1196" fmla="*/ 1685836 h 2877152"/>
                <a:gd name="connsiteX7-1197" fmla="*/ 719048 w 1026132"/>
                <a:gd name="connsiteY7-1198" fmla="*/ 2638681 h 2877152"/>
                <a:gd name="connsiteX8-1199" fmla="*/ 702945 w 1026132"/>
                <a:gd name="connsiteY8-1200" fmla="*/ 2816352 h 2877152"/>
                <a:gd name="connsiteX9-1201" fmla="*/ 819988 w 1026132"/>
                <a:gd name="connsiteY9-1202" fmla="*/ 2874873 h 2877152"/>
                <a:gd name="connsiteX10-1203" fmla="*/ 973607 w 1026132"/>
                <a:gd name="connsiteY10-1204" fmla="*/ 2750515 h 2877152"/>
                <a:gd name="connsiteX11-1205" fmla="*/ 973607 w 1026132"/>
                <a:gd name="connsiteY11-1206" fmla="*/ 2626156 h 2877152"/>
                <a:gd name="connsiteX12-1207" fmla="*/ 336708 w 1026132"/>
                <a:gd name="connsiteY12-1208" fmla="*/ 307238 h 2877152"/>
                <a:gd name="connsiteX13-1209" fmla="*/ 134426 w 1026132"/>
                <a:gd name="connsiteY13-1210" fmla="*/ 0 h 2877152"/>
                <a:gd name="connsiteX0-1211" fmla="*/ 134426 w 1026132"/>
                <a:gd name="connsiteY0-1212" fmla="*/ 0 h 2877152"/>
                <a:gd name="connsiteX1-1213" fmla="*/ 300609 w 1026132"/>
                <a:gd name="connsiteY1-1214" fmla="*/ 226771 h 2877152"/>
                <a:gd name="connsiteX2-1215" fmla="*/ 196923 w 1026132"/>
                <a:gd name="connsiteY2-1216" fmla="*/ 398995 h 2877152"/>
                <a:gd name="connsiteX3-1217" fmla="*/ 15316 w 1026132"/>
                <a:gd name="connsiteY3-1218" fmla="*/ 307238 h 2877152"/>
                <a:gd name="connsiteX4-1219" fmla="*/ 51892 w 1026132"/>
                <a:gd name="connsiteY4-1220" fmla="*/ 168249 h 2877152"/>
                <a:gd name="connsiteX5-1221" fmla="*/ 6569 w 1026132"/>
                <a:gd name="connsiteY5-1222" fmla="*/ 299764 h 2877152"/>
                <a:gd name="connsiteX6-1223" fmla="*/ 605144 w 1026132"/>
                <a:gd name="connsiteY6-1224" fmla="*/ 1685836 h 2877152"/>
                <a:gd name="connsiteX7-1225" fmla="*/ 719048 w 1026132"/>
                <a:gd name="connsiteY7-1226" fmla="*/ 2638681 h 2877152"/>
                <a:gd name="connsiteX8-1227" fmla="*/ 702945 w 1026132"/>
                <a:gd name="connsiteY8-1228" fmla="*/ 2816352 h 2877152"/>
                <a:gd name="connsiteX9-1229" fmla="*/ 819988 w 1026132"/>
                <a:gd name="connsiteY9-1230" fmla="*/ 2874873 h 2877152"/>
                <a:gd name="connsiteX10-1231" fmla="*/ 973607 w 1026132"/>
                <a:gd name="connsiteY10-1232" fmla="*/ 2750515 h 2877152"/>
                <a:gd name="connsiteX11-1233" fmla="*/ 973607 w 1026132"/>
                <a:gd name="connsiteY11-1234" fmla="*/ 2626156 h 2877152"/>
                <a:gd name="connsiteX12-1235" fmla="*/ 336708 w 1026132"/>
                <a:gd name="connsiteY12-1236" fmla="*/ 307238 h 2877152"/>
                <a:gd name="connsiteX13-1237" fmla="*/ 134426 w 1026132"/>
                <a:gd name="connsiteY13-1238" fmla="*/ 0 h 2877152"/>
                <a:gd name="connsiteX0-1239" fmla="*/ 134426 w 995195"/>
                <a:gd name="connsiteY0-1240" fmla="*/ 0 h 2877152"/>
                <a:gd name="connsiteX1-1241" fmla="*/ 300609 w 995195"/>
                <a:gd name="connsiteY1-1242" fmla="*/ 226771 h 2877152"/>
                <a:gd name="connsiteX2-1243" fmla="*/ 196923 w 995195"/>
                <a:gd name="connsiteY2-1244" fmla="*/ 398995 h 2877152"/>
                <a:gd name="connsiteX3-1245" fmla="*/ 15316 w 995195"/>
                <a:gd name="connsiteY3-1246" fmla="*/ 307238 h 2877152"/>
                <a:gd name="connsiteX4-1247" fmla="*/ 51892 w 995195"/>
                <a:gd name="connsiteY4-1248" fmla="*/ 168249 h 2877152"/>
                <a:gd name="connsiteX5-1249" fmla="*/ 6569 w 995195"/>
                <a:gd name="connsiteY5-1250" fmla="*/ 299764 h 2877152"/>
                <a:gd name="connsiteX6-1251" fmla="*/ 605144 w 995195"/>
                <a:gd name="connsiteY6-1252" fmla="*/ 1685836 h 2877152"/>
                <a:gd name="connsiteX7-1253" fmla="*/ 719048 w 995195"/>
                <a:gd name="connsiteY7-1254" fmla="*/ 2638681 h 2877152"/>
                <a:gd name="connsiteX8-1255" fmla="*/ 702945 w 995195"/>
                <a:gd name="connsiteY8-1256" fmla="*/ 2816352 h 2877152"/>
                <a:gd name="connsiteX9-1257" fmla="*/ 819988 w 995195"/>
                <a:gd name="connsiteY9-1258" fmla="*/ 2874873 h 2877152"/>
                <a:gd name="connsiteX10-1259" fmla="*/ 973607 w 995195"/>
                <a:gd name="connsiteY10-1260" fmla="*/ 2750515 h 2877152"/>
                <a:gd name="connsiteX11-1261" fmla="*/ 973607 w 995195"/>
                <a:gd name="connsiteY11-1262" fmla="*/ 2626156 h 2877152"/>
                <a:gd name="connsiteX12-1263" fmla="*/ 336708 w 995195"/>
                <a:gd name="connsiteY12-1264" fmla="*/ 307238 h 2877152"/>
                <a:gd name="connsiteX13-1265" fmla="*/ 134426 w 995195"/>
                <a:gd name="connsiteY13-1266" fmla="*/ 0 h 2877152"/>
                <a:gd name="connsiteX0-1267" fmla="*/ 134426 w 995195"/>
                <a:gd name="connsiteY0-1268" fmla="*/ 0 h 2877152"/>
                <a:gd name="connsiteX1-1269" fmla="*/ 300609 w 995195"/>
                <a:gd name="connsiteY1-1270" fmla="*/ 226771 h 2877152"/>
                <a:gd name="connsiteX2-1271" fmla="*/ 183178 w 995195"/>
                <a:gd name="connsiteY2-1272" fmla="*/ 380669 h 2877152"/>
                <a:gd name="connsiteX3-1273" fmla="*/ 15316 w 995195"/>
                <a:gd name="connsiteY3-1274" fmla="*/ 307238 h 2877152"/>
                <a:gd name="connsiteX4-1275" fmla="*/ 51892 w 995195"/>
                <a:gd name="connsiteY4-1276" fmla="*/ 168249 h 2877152"/>
                <a:gd name="connsiteX5-1277" fmla="*/ 6569 w 995195"/>
                <a:gd name="connsiteY5-1278" fmla="*/ 299764 h 2877152"/>
                <a:gd name="connsiteX6-1279" fmla="*/ 605144 w 995195"/>
                <a:gd name="connsiteY6-1280" fmla="*/ 1685836 h 2877152"/>
                <a:gd name="connsiteX7-1281" fmla="*/ 719048 w 995195"/>
                <a:gd name="connsiteY7-1282" fmla="*/ 2638681 h 2877152"/>
                <a:gd name="connsiteX8-1283" fmla="*/ 702945 w 995195"/>
                <a:gd name="connsiteY8-1284" fmla="*/ 2816352 h 2877152"/>
                <a:gd name="connsiteX9-1285" fmla="*/ 819988 w 995195"/>
                <a:gd name="connsiteY9-1286" fmla="*/ 2874873 h 2877152"/>
                <a:gd name="connsiteX10-1287" fmla="*/ 973607 w 995195"/>
                <a:gd name="connsiteY10-1288" fmla="*/ 2750515 h 2877152"/>
                <a:gd name="connsiteX11-1289" fmla="*/ 973607 w 995195"/>
                <a:gd name="connsiteY11-1290" fmla="*/ 2626156 h 2877152"/>
                <a:gd name="connsiteX12-1291" fmla="*/ 336708 w 995195"/>
                <a:gd name="connsiteY12-1292" fmla="*/ 307238 h 2877152"/>
                <a:gd name="connsiteX13-1293" fmla="*/ 134426 w 995195"/>
                <a:gd name="connsiteY13-1294" fmla="*/ 0 h 2877152"/>
                <a:gd name="connsiteX0-1295" fmla="*/ 134426 w 995195"/>
                <a:gd name="connsiteY0-1296" fmla="*/ 0 h 2877152"/>
                <a:gd name="connsiteX1-1297" fmla="*/ 300609 w 995195"/>
                <a:gd name="connsiteY1-1298" fmla="*/ 226771 h 2877152"/>
                <a:gd name="connsiteX2-1299" fmla="*/ 183178 w 995195"/>
                <a:gd name="connsiteY2-1300" fmla="*/ 380669 h 2877152"/>
                <a:gd name="connsiteX3-1301" fmla="*/ 15316 w 995195"/>
                <a:gd name="connsiteY3-1302" fmla="*/ 307238 h 2877152"/>
                <a:gd name="connsiteX4-1303" fmla="*/ 51892 w 995195"/>
                <a:gd name="connsiteY4-1304" fmla="*/ 168249 h 2877152"/>
                <a:gd name="connsiteX5-1305" fmla="*/ 6569 w 995195"/>
                <a:gd name="connsiteY5-1306" fmla="*/ 299764 h 2877152"/>
                <a:gd name="connsiteX6-1307" fmla="*/ 605144 w 995195"/>
                <a:gd name="connsiteY6-1308" fmla="*/ 1685836 h 2877152"/>
                <a:gd name="connsiteX7-1309" fmla="*/ 719048 w 995195"/>
                <a:gd name="connsiteY7-1310" fmla="*/ 2638681 h 2877152"/>
                <a:gd name="connsiteX8-1311" fmla="*/ 702945 w 995195"/>
                <a:gd name="connsiteY8-1312" fmla="*/ 2816352 h 2877152"/>
                <a:gd name="connsiteX9-1313" fmla="*/ 819988 w 995195"/>
                <a:gd name="connsiteY9-1314" fmla="*/ 2874873 h 2877152"/>
                <a:gd name="connsiteX10-1315" fmla="*/ 973607 w 995195"/>
                <a:gd name="connsiteY10-1316" fmla="*/ 2750515 h 2877152"/>
                <a:gd name="connsiteX11-1317" fmla="*/ 973607 w 995195"/>
                <a:gd name="connsiteY11-1318" fmla="*/ 2626156 h 2877152"/>
                <a:gd name="connsiteX12-1319" fmla="*/ 336708 w 995195"/>
                <a:gd name="connsiteY12-1320" fmla="*/ 307238 h 2877152"/>
                <a:gd name="connsiteX13-1321" fmla="*/ 134426 w 995195"/>
                <a:gd name="connsiteY13-1322" fmla="*/ 0 h 2877152"/>
                <a:gd name="connsiteX0-1323" fmla="*/ 134426 w 995195"/>
                <a:gd name="connsiteY0-1324" fmla="*/ 0 h 2877152"/>
                <a:gd name="connsiteX1-1325" fmla="*/ 300609 w 995195"/>
                <a:gd name="connsiteY1-1326" fmla="*/ 226771 h 2877152"/>
                <a:gd name="connsiteX2-1327" fmla="*/ 169433 w 995195"/>
                <a:gd name="connsiteY2-1328" fmla="*/ 376087 h 2877152"/>
                <a:gd name="connsiteX3-1329" fmla="*/ 15316 w 995195"/>
                <a:gd name="connsiteY3-1330" fmla="*/ 307238 h 2877152"/>
                <a:gd name="connsiteX4-1331" fmla="*/ 51892 w 995195"/>
                <a:gd name="connsiteY4-1332" fmla="*/ 168249 h 2877152"/>
                <a:gd name="connsiteX5-1333" fmla="*/ 6569 w 995195"/>
                <a:gd name="connsiteY5-1334" fmla="*/ 299764 h 2877152"/>
                <a:gd name="connsiteX6-1335" fmla="*/ 605144 w 995195"/>
                <a:gd name="connsiteY6-1336" fmla="*/ 1685836 h 2877152"/>
                <a:gd name="connsiteX7-1337" fmla="*/ 719048 w 995195"/>
                <a:gd name="connsiteY7-1338" fmla="*/ 2638681 h 2877152"/>
                <a:gd name="connsiteX8-1339" fmla="*/ 702945 w 995195"/>
                <a:gd name="connsiteY8-1340" fmla="*/ 2816352 h 2877152"/>
                <a:gd name="connsiteX9-1341" fmla="*/ 819988 w 995195"/>
                <a:gd name="connsiteY9-1342" fmla="*/ 2874873 h 2877152"/>
                <a:gd name="connsiteX10-1343" fmla="*/ 973607 w 995195"/>
                <a:gd name="connsiteY10-1344" fmla="*/ 2750515 h 2877152"/>
                <a:gd name="connsiteX11-1345" fmla="*/ 973607 w 995195"/>
                <a:gd name="connsiteY11-1346" fmla="*/ 2626156 h 2877152"/>
                <a:gd name="connsiteX12-1347" fmla="*/ 336708 w 995195"/>
                <a:gd name="connsiteY12-1348" fmla="*/ 307238 h 2877152"/>
                <a:gd name="connsiteX13-1349" fmla="*/ 134426 w 995195"/>
                <a:gd name="connsiteY13-1350" fmla="*/ 0 h 28771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313" y="connsiteY13-314"/>
                </a:cxn>
              </a:cxnLst>
              <a:rect l="l" t="t" r="r" b="b"/>
              <a:pathLst>
                <a:path w="995195" h="2877152">
                  <a:moveTo>
                    <a:pt x="134426" y="0"/>
                  </a:moveTo>
                  <a:cubicBezTo>
                    <a:pt x="257778" y="54438"/>
                    <a:pt x="294775" y="164090"/>
                    <a:pt x="300609" y="226771"/>
                  </a:cubicBezTo>
                  <a:cubicBezTo>
                    <a:pt x="306443" y="289452"/>
                    <a:pt x="249273" y="366432"/>
                    <a:pt x="169433" y="376087"/>
                  </a:cubicBezTo>
                  <a:cubicBezTo>
                    <a:pt x="89593" y="385742"/>
                    <a:pt x="34906" y="341877"/>
                    <a:pt x="15316" y="307238"/>
                  </a:cubicBezTo>
                  <a:cubicBezTo>
                    <a:pt x="-4274" y="272599"/>
                    <a:pt x="18231" y="204613"/>
                    <a:pt x="51892" y="168249"/>
                  </a:cubicBezTo>
                  <a:cubicBezTo>
                    <a:pt x="-11343" y="223326"/>
                    <a:pt x="-2973" y="269121"/>
                    <a:pt x="6569" y="299764"/>
                  </a:cubicBezTo>
                  <a:cubicBezTo>
                    <a:pt x="164377" y="517577"/>
                    <a:pt x="486398" y="1296017"/>
                    <a:pt x="605144" y="1685836"/>
                  </a:cubicBezTo>
                  <a:cubicBezTo>
                    <a:pt x="723891" y="2075656"/>
                    <a:pt x="719194" y="2565385"/>
                    <a:pt x="719048" y="2638681"/>
                  </a:cubicBezTo>
                  <a:cubicBezTo>
                    <a:pt x="718902" y="2711977"/>
                    <a:pt x="686122" y="2776987"/>
                    <a:pt x="702945" y="2816352"/>
                  </a:cubicBezTo>
                  <a:cubicBezTo>
                    <a:pt x="719768" y="2855717"/>
                    <a:pt x="774878" y="2885846"/>
                    <a:pt x="819988" y="2874873"/>
                  </a:cubicBezTo>
                  <a:cubicBezTo>
                    <a:pt x="865098" y="2863900"/>
                    <a:pt x="948004" y="2791968"/>
                    <a:pt x="973607" y="2750515"/>
                  </a:cubicBezTo>
                  <a:cubicBezTo>
                    <a:pt x="999210" y="2709062"/>
                    <a:pt x="1005406" y="2724112"/>
                    <a:pt x="973607" y="2626156"/>
                  </a:cubicBezTo>
                  <a:cubicBezTo>
                    <a:pt x="869445" y="2228882"/>
                    <a:pt x="473258" y="744931"/>
                    <a:pt x="336708" y="307238"/>
                  </a:cubicBezTo>
                  <a:cubicBezTo>
                    <a:pt x="271719" y="60376"/>
                    <a:pt x="229895" y="31302"/>
                    <a:pt x="13442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任意多边形 7"/>
            <p:cNvSpPr/>
            <p:nvPr/>
          </p:nvSpPr>
          <p:spPr>
            <a:xfrm>
              <a:off x="4174446" y="609396"/>
              <a:ext cx="1022421" cy="2876460"/>
            </a:xfrm>
            <a:custGeom>
              <a:avLst/>
              <a:gdLst>
                <a:gd name="connsiteX0" fmla="*/ 203421 w 1087898"/>
                <a:gd name="connsiteY0" fmla="*/ 142672 h 3019132"/>
                <a:gd name="connsiteX1" fmla="*/ 349725 w 1087898"/>
                <a:gd name="connsiteY1" fmla="*/ 369443 h 3019132"/>
                <a:gd name="connsiteX2" fmla="*/ 261942 w 1087898"/>
                <a:gd name="connsiteY2" fmla="*/ 537692 h 3019132"/>
                <a:gd name="connsiteX3" fmla="*/ 64432 w 1087898"/>
                <a:gd name="connsiteY3" fmla="*/ 449910 h 3019132"/>
                <a:gd name="connsiteX4" fmla="*/ 101008 w 1087898"/>
                <a:gd name="connsiteY4" fmla="*/ 310921 h 3019132"/>
                <a:gd name="connsiteX5" fmla="*/ 27856 w 1087898"/>
                <a:gd name="connsiteY5" fmla="*/ 398704 h 3019132"/>
                <a:gd name="connsiteX6" fmla="*/ 642333 w 1087898"/>
                <a:gd name="connsiteY6" fmla="*/ 1832483 h 3019132"/>
                <a:gd name="connsiteX7" fmla="*/ 781321 w 1087898"/>
                <a:gd name="connsiteY7" fmla="*/ 2893187 h 3019132"/>
                <a:gd name="connsiteX8" fmla="*/ 752061 w 1087898"/>
                <a:gd name="connsiteY8" fmla="*/ 2959024 h 3019132"/>
                <a:gd name="connsiteX9" fmla="*/ 869104 w 1087898"/>
                <a:gd name="connsiteY9" fmla="*/ 3017545 h 3019132"/>
                <a:gd name="connsiteX10" fmla="*/ 1022723 w 1087898"/>
                <a:gd name="connsiteY10" fmla="*/ 2893187 h 3019132"/>
                <a:gd name="connsiteX11" fmla="*/ 1022723 w 1087898"/>
                <a:gd name="connsiteY11" fmla="*/ 2768828 h 3019132"/>
                <a:gd name="connsiteX12" fmla="*/ 203421 w 1087898"/>
                <a:gd name="connsiteY12" fmla="*/ 142672 h 3019132"/>
                <a:gd name="connsiteX0-1" fmla="*/ 203421 w 1087898"/>
                <a:gd name="connsiteY0-2" fmla="*/ 142672 h 3019132"/>
                <a:gd name="connsiteX1-3" fmla="*/ 349725 w 1087898"/>
                <a:gd name="connsiteY1-4" fmla="*/ 369443 h 3019132"/>
                <a:gd name="connsiteX2-5" fmla="*/ 261942 w 1087898"/>
                <a:gd name="connsiteY2-6" fmla="*/ 537692 h 3019132"/>
                <a:gd name="connsiteX3-7" fmla="*/ 64432 w 1087898"/>
                <a:gd name="connsiteY3-8" fmla="*/ 449910 h 3019132"/>
                <a:gd name="connsiteX4-9" fmla="*/ 101008 w 1087898"/>
                <a:gd name="connsiteY4-10" fmla="*/ 310921 h 3019132"/>
                <a:gd name="connsiteX5-11" fmla="*/ 27856 w 1087898"/>
                <a:gd name="connsiteY5-12" fmla="*/ 398704 h 3019132"/>
                <a:gd name="connsiteX6-13" fmla="*/ 642333 w 1087898"/>
                <a:gd name="connsiteY6-14" fmla="*/ 1832483 h 3019132"/>
                <a:gd name="connsiteX7-15" fmla="*/ 781321 w 1087898"/>
                <a:gd name="connsiteY7-16" fmla="*/ 2893187 h 3019132"/>
                <a:gd name="connsiteX8-17" fmla="*/ 752061 w 1087898"/>
                <a:gd name="connsiteY8-18" fmla="*/ 2959024 h 3019132"/>
                <a:gd name="connsiteX9-19" fmla="*/ 869104 w 1087898"/>
                <a:gd name="connsiteY9-20" fmla="*/ 3017545 h 3019132"/>
                <a:gd name="connsiteX10-21" fmla="*/ 1022723 w 1087898"/>
                <a:gd name="connsiteY10-22" fmla="*/ 2893187 h 3019132"/>
                <a:gd name="connsiteX11-23" fmla="*/ 1022723 w 1087898"/>
                <a:gd name="connsiteY11-24" fmla="*/ 2768828 h 3019132"/>
                <a:gd name="connsiteX12-25" fmla="*/ 203421 w 1087898"/>
                <a:gd name="connsiteY12-26" fmla="*/ 142672 h 3019132"/>
                <a:gd name="connsiteX0-27" fmla="*/ 203421 w 1087898"/>
                <a:gd name="connsiteY0-28" fmla="*/ 0 h 2876460"/>
                <a:gd name="connsiteX1-29" fmla="*/ 349725 w 1087898"/>
                <a:gd name="connsiteY1-30" fmla="*/ 226771 h 2876460"/>
                <a:gd name="connsiteX2-31" fmla="*/ 261942 w 1087898"/>
                <a:gd name="connsiteY2-32" fmla="*/ 395020 h 2876460"/>
                <a:gd name="connsiteX3-33" fmla="*/ 64432 w 1087898"/>
                <a:gd name="connsiteY3-34" fmla="*/ 307238 h 2876460"/>
                <a:gd name="connsiteX4-35" fmla="*/ 101008 w 1087898"/>
                <a:gd name="connsiteY4-36" fmla="*/ 168249 h 2876460"/>
                <a:gd name="connsiteX5-37" fmla="*/ 27856 w 1087898"/>
                <a:gd name="connsiteY5-38" fmla="*/ 256032 h 2876460"/>
                <a:gd name="connsiteX6-39" fmla="*/ 642333 w 1087898"/>
                <a:gd name="connsiteY6-40" fmla="*/ 1689811 h 2876460"/>
                <a:gd name="connsiteX7-41" fmla="*/ 781321 w 1087898"/>
                <a:gd name="connsiteY7-42" fmla="*/ 2750515 h 2876460"/>
                <a:gd name="connsiteX8-43" fmla="*/ 752061 w 1087898"/>
                <a:gd name="connsiteY8-44" fmla="*/ 2816352 h 2876460"/>
                <a:gd name="connsiteX9-45" fmla="*/ 869104 w 1087898"/>
                <a:gd name="connsiteY9-46" fmla="*/ 2874873 h 2876460"/>
                <a:gd name="connsiteX10-47" fmla="*/ 1022723 w 1087898"/>
                <a:gd name="connsiteY10-48" fmla="*/ 2750515 h 2876460"/>
                <a:gd name="connsiteX11-49" fmla="*/ 1022723 w 1087898"/>
                <a:gd name="connsiteY11-50" fmla="*/ 2626156 h 2876460"/>
                <a:gd name="connsiteX12-51" fmla="*/ 203421 w 1087898"/>
                <a:gd name="connsiteY12-52" fmla="*/ 0 h 2876460"/>
                <a:gd name="connsiteX0-53" fmla="*/ 203421 w 1087898"/>
                <a:gd name="connsiteY0-54" fmla="*/ 0 h 2876460"/>
                <a:gd name="connsiteX1-55" fmla="*/ 349725 w 1087898"/>
                <a:gd name="connsiteY1-56" fmla="*/ 226771 h 2876460"/>
                <a:gd name="connsiteX2-57" fmla="*/ 261942 w 1087898"/>
                <a:gd name="connsiteY2-58" fmla="*/ 395020 h 2876460"/>
                <a:gd name="connsiteX3-59" fmla="*/ 64432 w 1087898"/>
                <a:gd name="connsiteY3-60" fmla="*/ 307238 h 2876460"/>
                <a:gd name="connsiteX4-61" fmla="*/ 101008 w 1087898"/>
                <a:gd name="connsiteY4-62" fmla="*/ 168249 h 2876460"/>
                <a:gd name="connsiteX5-63" fmla="*/ 27856 w 1087898"/>
                <a:gd name="connsiteY5-64" fmla="*/ 256032 h 2876460"/>
                <a:gd name="connsiteX6-65" fmla="*/ 642333 w 1087898"/>
                <a:gd name="connsiteY6-66" fmla="*/ 1689811 h 2876460"/>
                <a:gd name="connsiteX7-67" fmla="*/ 781321 w 1087898"/>
                <a:gd name="connsiteY7-68" fmla="*/ 2750515 h 2876460"/>
                <a:gd name="connsiteX8-69" fmla="*/ 752061 w 1087898"/>
                <a:gd name="connsiteY8-70" fmla="*/ 2816352 h 2876460"/>
                <a:gd name="connsiteX9-71" fmla="*/ 869104 w 1087898"/>
                <a:gd name="connsiteY9-72" fmla="*/ 2874873 h 2876460"/>
                <a:gd name="connsiteX10-73" fmla="*/ 1022723 w 1087898"/>
                <a:gd name="connsiteY10-74" fmla="*/ 2750515 h 2876460"/>
                <a:gd name="connsiteX11-75" fmla="*/ 1022723 w 1087898"/>
                <a:gd name="connsiteY11-76" fmla="*/ 2626156 h 2876460"/>
                <a:gd name="connsiteX12-77" fmla="*/ 203421 w 1087898"/>
                <a:gd name="connsiteY12-78" fmla="*/ 0 h 2876460"/>
                <a:gd name="connsiteX0-79" fmla="*/ 203421 w 1087898"/>
                <a:gd name="connsiteY0-80" fmla="*/ 0 h 2876460"/>
                <a:gd name="connsiteX1-81" fmla="*/ 349725 w 1087898"/>
                <a:gd name="connsiteY1-82" fmla="*/ 226771 h 2876460"/>
                <a:gd name="connsiteX2-83" fmla="*/ 261942 w 1087898"/>
                <a:gd name="connsiteY2-84" fmla="*/ 395020 h 2876460"/>
                <a:gd name="connsiteX3-85" fmla="*/ 64432 w 1087898"/>
                <a:gd name="connsiteY3-86" fmla="*/ 307238 h 2876460"/>
                <a:gd name="connsiteX4-87" fmla="*/ 101008 w 1087898"/>
                <a:gd name="connsiteY4-88" fmla="*/ 168249 h 2876460"/>
                <a:gd name="connsiteX5-89" fmla="*/ 27856 w 1087898"/>
                <a:gd name="connsiteY5-90" fmla="*/ 256032 h 2876460"/>
                <a:gd name="connsiteX6-91" fmla="*/ 642333 w 1087898"/>
                <a:gd name="connsiteY6-92" fmla="*/ 1689811 h 2876460"/>
                <a:gd name="connsiteX7-93" fmla="*/ 781321 w 1087898"/>
                <a:gd name="connsiteY7-94" fmla="*/ 2750515 h 2876460"/>
                <a:gd name="connsiteX8-95" fmla="*/ 752061 w 1087898"/>
                <a:gd name="connsiteY8-96" fmla="*/ 2816352 h 2876460"/>
                <a:gd name="connsiteX9-97" fmla="*/ 869104 w 1087898"/>
                <a:gd name="connsiteY9-98" fmla="*/ 2874873 h 2876460"/>
                <a:gd name="connsiteX10-99" fmla="*/ 1022723 w 1087898"/>
                <a:gd name="connsiteY10-100" fmla="*/ 2750515 h 2876460"/>
                <a:gd name="connsiteX11-101" fmla="*/ 1022723 w 1087898"/>
                <a:gd name="connsiteY11-102" fmla="*/ 2626156 h 2876460"/>
                <a:gd name="connsiteX12-103" fmla="*/ 203421 w 1087898"/>
                <a:gd name="connsiteY12-104" fmla="*/ 0 h 2876460"/>
                <a:gd name="connsiteX0-105" fmla="*/ 203421 w 1036245"/>
                <a:gd name="connsiteY0-106" fmla="*/ 0 h 2876460"/>
                <a:gd name="connsiteX1-107" fmla="*/ 349725 w 1036245"/>
                <a:gd name="connsiteY1-108" fmla="*/ 226771 h 2876460"/>
                <a:gd name="connsiteX2-109" fmla="*/ 261942 w 1036245"/>
                <a:gd name="connsiteY2-110" fmla="*/ 395020 h 2876460"/>
                <a:gd name="connsiteX3-111" fmla="*/ 64432 w 1036245"/>
                <a:gd name="connsiteY3-112" fmla="*/ 307238 h 2876460"/>
                <a:gd name="connsiteX4-113" fmla="*/ 101008 w 1036245"/>
                <a:gd name="connsiteY4-114" fmla="*/ 168249 h 2876460"/>
                <a:gd name="connsiteX5-115" fmla="*/ 27856 w 1036245"/>
                <a:gd name="connsiteY5-116" fmla="*/ 256032 h 2876460"/>
                <a:gd name="connsiteX6-117" fmla="*/ 642333 w 1036245"/>
                <a:gd name="connsiteY6-118" fmla="*/ 1689811 h 2876460"/>
                <a:gd name="connsiteX7-119" fmla="*/ 781321 w 1036245"/>
                <a:gd name="connsiteY7-120" fmla="*/ 2750515 h 2876460"/>
                <a:gd name="connsiteX8-121" fmla="*/ 752061 w 1036245"/>
                <a:gd name="connsiteY8-122" fmla="*/ 2816352 h 2876460"/>
                <a:gd name="connsiteX9-123" fmla="*/ 869104 w 1036245"/>
                <a:gd name="connsiteY9-124" fmla="*/ 2874873 h 2876460"/>
                <a:gd name="connsiteX10-125" fmla="*/ 1022723 w 1036245"/>
                <a:gd name="connsiteY10-126" fmla="*/ 2750515 h 2876460"/>
                <a:gd name="connsiteX11-127" fmla="*/ 1022723 w 1036245"/>
                <a:gd name="connsiteY11-128" fmla="*/ 2626156 h 2876460"/>
                <a:gd name="connsiteX12-129" fmla="*/ 203421 w 1036245"/>
                <a:gd name="connsiteY12-130" fmla="*/ 0 h 2876460"/>
                <a:gd name="connsiteX0-131" fmla="*/ 203421 w 1036245"/>
                <a:gd name="connsiteY0-132" fmla="*/ 0 h 2876460"/>
                <a:gd name="connsiteX1-133" fmla="*/ 349725 w 1036245"/>
                <a:gd name="connsiteY1-134" fmla="*/ 226771 h 2876460"/>
                <a:gd name="connsiteX2-135" fmla="*/ 261942 w 1036245"/>
                <a:gd name="connsiteY2-136" fmla="*/ 395020 h 2876460"/>
                <a:gd name="connsiteX3-137" fmla="*/ 64432 w 1036245"/>
                <a:gd name="connsiteY3-138" fmla="*/ 307238 h 2876460"/>
                <a:gd name="connsiteX4-139" fmla="*/ 101008 w 1036245"/>
                <a:gd name="connsiteY4-140" fmla="*/ 168249 h 2876460"/>
                <a:gd name="connsiteX5-141" fmla="*/ 27856 w 1036245"/>
                <a:gd name="connsiteY5-142" fmla="*/ 256032 h 2876460"/>
                <a:gd name="connsiteX6-143" fmla="*/ 642333 w 1036245"/>
                <a:gd name="connsiteY6-144" fmla="*/ 1689811 h 2876460"/>
                <a:gd name="connsiteX7-145" fmla="*/ 781321 w 1036245"/>
                <a:gd name="connsiteY7-146" fmla="*/ 2750515 h 2876460"/>
                <a:gd name="connsiteX8-147" fmla="*/ 752061 w 1036245"/>
                <a:gd name="connsiteY8-148" fmla="*/ 2816352 h 2876460"/>
                <a:gd name="connsiteX9-149" fmla="*/ 869104 w 1036245"/>
                <a:gd name="connsiteY9-150" fmla="*/ 2874873 h 2876460"/>
                <a:gd name="connsiteX10-151" fmla="*/ 1022723 w 1036245"/>
                <a:gd name="connsiteY10-152" fmla="*/ 2750515 h 2876460"/>
                <a:gd name="connsiteX11-153" fmla="*/ 1022723 w 1036245"/>
                <a:gd name="connsiteY11-154" fmla="*/ 2626156 h 2876460"/>
                <a:gd name="connsiteX12-155" fmla="*/ 203421 w 1036245"/>
                <a:gd name="connsiteY12-156" fmla="*/ 0 h 2876460"/>
                <a:gd name="connsiteX0-157" fmla="*/ 203421 w 1036245"/>
                <a:gd name="connsiteY0-158" fmla="*/ 0 h 2876460"/>
                <a:gd name="connsiteX1-159" fmla="*/ 349725 w 1036245"/>
                <a:gd name="connsiteY1-160" fmla="*/ 226771 h 2876460"/>
                <a:gd name="connsiteX2-161" fmla="*/ 261942 w 1036245"/>
                <a:gd name="connsiteY2-162" fmla="*/ 395020 h 2876460"/>
                <a:gd name="connsiteX3-163" fmla="*/ 64432 w 1036245"/>
                <a:gd name="connsiteY3-164" fmla="*/ 307238 h 2876460"/>
                <a:gd name="connsiteX4-165" fmla="*/ 101008 w 1036245"/>
                <a:gd name="connsiteY4-166" fmla="*/ 168249 h 2876460"/>
                <a:gd name="connsiteX5-167" fmla="*/ 27856 w 1036245"/>
                <a:gd name="connsiteY5-168" fmla="*/ 256032 h 2876460"/>
                <a:gd name="connsiteX6-169" fmla="*/ 642333 w 1036245"/>
                <a:gd name="connsiteY6-170" fmla="*/ 1689811 h 2876460"/>
                <a:gd name="connsiteX7-171" fmla="*/ 781321 w 1036245"/>
                <a:gd name="connsiteY7-172" fmla="*/ 2750515 h 2876460"/>
                <a:gd name="connsiteX8-173" fmla="*/ 752061 w 1036245"/>
                <a:gd name="connsiteY8-174" fmla="*/ 2816352 h 2876460"/>
                <a:gd name="connsiteX9-175" fmla="*/ 869104 w 1036245"/>
                <a:gd name="connsiteY9-176" fmla="*/ 2874873 h 2876460"/>
                <a:gd name="connsiteX10-177" fmla="*/ 1022723 w 1036245"/>
                <a:gd name="connsiteY10-178" fmla="*/ 2750515 h 2876460"/>
                <a:gd name="connsiteX11-179" fmla="*/ 1022723 w 1036245"/>
                <a:gd name="connsiteY11-180" fmla="*/ 2626156 h 2876460"/>
                <a:gd name="connsiteX12-181" fmla="*/ 203421 w 1036245"/>
                <a:gd name="connsiteY12-182" fmla="*/ 0 h 2876460"/>
                <a:gd name="connsiteX0-183" fmla="*/ 203421 w 1036245"/>
                <a:gd name="connsiteY0-184" fmla="*/ 0 h 2876460"/>
                <a:gd name="connsiteX1-185" fmla="*/ 349725 w 1036245"/>
                <a:gd name="connsiteY1-186" fmla="*/ 226771 h 2876460"/>
                <a:gd name="connsiteX2-187" fmla="*/ 261942 w 1036245"/>
                <a:gd name="connsiteY2-188" fmla="*/ 395020 h 2876460"/>
                <a:gd name="connsiteX3-189" fmla="*/ 64432 w 1036245"/>
                <a:gd name="connsiteY3-190" fmla="*/ 307238 h 2876460"/>
                <a:gd name="connsiteX4-191" fmla="*/ 101008 w 1036245"/>
                <a:gd name="connsiteY4-192" fmla="*/ 168249 h 2876460"/>
                <a:gd name="connsiteX5-193" fmla="*/ 27856 w 1036245"/>
                <a:gd name="connsiteY5-194" fmla="*/ 256032 h 2876460"/>
                <a:gd name="connsiteX6-195" fmla="*/ 642333 w 1036245"/>
                <a:gd name="connsiteY6-196" fmla="*/ 1689811 h 2876460"/>
                <a:gd name="connsiteX7-197" fmla="*/ 781321 w 1036245"/>
                <a:gd name="connsiteY7-198" fmla="*/ 2750515 h 2876460"/>
                <a:gd name="connsiteX8-199" fmla="*/ 752061 w 1036245"/>
                <a:gd name="connsiteY8-200" fmla="*/ 2816352 h 2876460"/>
                <a:gd name="connsiteX9-201" fmla="*/ 869104 w 1036245"/>
                <a:gd name="connsiteY9-202" fmla="*/ 2874873 h 2876460"/>
                <a:gd name="connsiteX10-203" fmla="*/ 1022723 w 1036245"/>
                <a:gd name="connsiteY10-204" fmla="*/ 2750515 h 2876460"/>
                <a:gd name="connsiteX11-205" fmla="*/ 1022723 w 1036245"/>
                <a:gd name="connsiteY11-206" fmla="*/ 2626156 h 2876460"/>
                <a:gd name="connsiteX12-207" fmla="*/ 203421 w 1036245"/>
                <a:gd name="connsiteY12-208" fmla="*/ 0 h 2876460"/>
                <a:gd name="connsiteX0-209" fmla="*/ 203421 w 1036245"/>
                <a:gd name="connsiteY0-210" fmla="*/ 32 h 2876492"/>
                <a:gd name="connsiteX1-211" fmla="*/ 349725 w 1036245"/>
                <a:gd name="connsiteY1-212" fmla="*/ 226803 h 2876492"/>
                <a:gd name="connsiteX2-213" fmla="*/ 261942 w 1036245"/>
                <a:gd name="connsiteY2-214" fmla="*/ 395052 h 2876492"/>
                <a:gd name="connsiteX3-215" fmla="*/ 64432 w 1036245"/>
                <a:gd name="connsiteY3-216" fmla="*/ 307270 h 2876492"/>
                <a:gd name="connsiteX4-217" fmla="*/ 101008 w 1036245"/>
                <a:gd name="connsiteY4-218" fmla="*/ 168281 h 2876492"/>
                <a:gd name="connsiteX5-219" fmla="*/ 27856 w 1036245"/>
                <a:gd name="connsiteY5-220" fmla="*/ 256064 h 2876492"/>
                <a:gd name="connsiteX6-221" fmla="*/ 642333 w 1036245"/>
                <a:gd name="connsiteY6-222" fmla="*/ 1689843 h 2876492"/>
                <a:gd name="connsiteX7-223" fmla="*/ 781321 w 1036245"/>
                <a:gd name="connsiteY7-224" fmla="*/ 2750547 h 2876492"/>
                <a:gd name="connsiteX8-225" fmla="*/ 752061 w 1036245"/>
                <a:gd name="connsiteY8-226" fmla="*/ 2816384 h 2876492"/>
                <a:gd name="connsiteX9-227" fmla="*/ 869104 w 1036245"/>
                <a:gd name="connsiteY9-228" fmla="*/ 2874905 h 2876492"/>
                <a:gd name="connsiteX10-229" fmla="*/ 1022723 w 1036245"/>
                <a:gd name="connsiteY10-230" fmla="*/ 2750547 h 2876492"/>
                <a:gd name="connsiteX11-231" fmla="*/ 1022723 w 1036245"/>
                <a:gd name="connsiteY11-232" fmla="*/ 2626188 h 2876492"/>
                <a:gd name="connsiteX12-233" fmla="*/ 203421 w 1036245"/>
                <a:gd name="connsiteY12-234" fmla="*/ 32 h 2876492"/>
                <a:gd name="connsiteX0-235" fmla="*/ 203421 w 1036245"/>
                <a:gd name="connsiteY0-236" fmla="*/ 32 h 2876492"/>
                <a:gd name="connsiteX1-237" fmla="*/ 349725 w 1036245"/>
                <a:gd name="connsiteY1-238" fmla="*/ 226803 h 2876492"/>
                <a:gd name="connsiteX2-239" fmla="*/ 261942 w 1036245"/>
                <a:gd name="connsiteY2-240" fmla="*/ 395052 h 2876492"/>
                <a:gd name="connsiteX3-241" fmla="*/ 64432 w 1036245"/>
                <a:gd name="connsiteY3-242" fmla="*/ 307270 h 2876492"/>
                <a:gd name="connsiteX4-243" fmla="*/ 101008 w 1036245"/>
                <a:gd name="connsiteY4-244" fmla="*/ 168281 h 2876492"/>
                <a:gd name="connsiteX5-245" fmla="*/ 27856 w 1036245"/>
                <a:gd name="connsiteY5-246" fmla="*/ 256064 h 2876492"/>
                <a:gd name="connsiteX6-247" fmla="*/ 642333 w 1036245"/>
                <a:gd name="connsiteY6-248" fmla="*/ 1689843 h 2876492"/>
                <a:gd name="connsiteX7-249" fmla="*/ 781321 w 1036245"/>
                <a:gd name="connsiteY7-250" fmla="*/ 2750547 h 2876492"/>
                <a:gd name="connsiteX8-251" fmla="*/ 752061 w 1036245"/>
                <a:gd name="connsiteY8-252" fmla="*/ 2816384 h 2876492"/>
                <a:gd name="connsiteX9-253" fmla="*/ 869104 w 1036245"/>
                <a:gd name="connsiteY9-254" fmla="*/ 2874905 h 2876492"/>
                <a:gd name="connsiteX10-255" fmla="*/ 1022723 w 1036245"/>
                <a:gd name="connsiteY10-256" fmla="*/ 2750547 h 2876492"/>
                <a:gd name="connsiteX11-257" fmla="*/ 1022723 w 1036245"/>
                <a:gd name="connsiteY11-258" fmla="*/ 2626188 h 2876492"/>
                <a:gd name="connsiteX12-259" fmla="*/ 203421 w 1036245"/>
                <a:gd name="connsiteY12-260" fmla="*/ 32 h 2876492"/>
                <a:gd name="connsiteX0-261" fmla="*/ 203421 w 1075248"/>
                <a:gd name="connsiteY0-262" fmla="*/ 0 h 2876460"/>
                <a:gd name="connsiteX1-263" fmla="*/ 349725 w 1075248"/>
                <a:gd name="connsiteY1-264" fmla="*/ 226771 h 2876460"/>
                <a:gd name="connsiteX2-265" fmla="*/ 261942 w 1075248"/>
                <a:gd name="connsiteY2-266" fmla="*/ 395020 h 2876460"/>
                <a:gd name="connsiteX3-267" fmla="*/ 64432 w 1075248"/>
                <a:gd name="connsiteY3-268" fmla="*/ 307238 h 2876460"/>
                <a:gd name="connsiteX4-269" fmla="*/ 101008 w 1075248"/>
                <a:gd name="connsiteY4-270" fmla="*/ 168249 h 2876460"/>
                <a:gd name="connsiteX5-271" fmla="*/ 27856 w 1075248"/>
                <a:gd name="connsiteY5-272" fmla="*/ 256032 h 2876460"/>
                <a:gd name="connsiteX6-273" fmla="*/ 642333 w 1075248"/>
                <a:gd name="connsiteY6-274" fmla="*/ 1689811 h 2876460"/>
                <a:gd name="connsiteX7-275" fmla="*/ 781321 w 1075248"/>
                <a:gd name="connsiteY7-276" fmla="*/ 2750515 h 2876460"/>
                <a:gd name="connsiteX8-277" fmla="*/ 752061 w 1075248"/>
                <a:gd name="connsiteY8-278" fmla="*/ 2816352 h 2876460"/>
                <a:gd name="connsiteX9-279" fmla="*/ 869104 w 1075248"/>
                <a:gd name="connsiteY9-280" fmla="*/ 2874873 h 2876460"/>
                <a:gd name="connsiteX10-281" fmla="*/ 1022723 w 1075248"/>
                <a:gd name="connsiteY10-282" fmla="*/ 2750515 h 2876460"/>
                <a:gd name="connsiteX11-283" fmla="*/ 1022723 w 1075248"/>
                <a:gd name="connsiteY11-284" fmla="*/ 2626156 h 2876460"/>
                <a:gd name="connsiteX12-285" fmla="*/ 397751 w 1075248"/>
                <a:gd name="connsiteY12-286" fmla="*/ 366873 h 2876460"/>
                <a:gd name="connsiteX13" fmla="*/ 203421 w 1075248"/>
                <a:gd name="connsiteY13" fmla="*/ 0 h 2876460"/>
                <a:gd name="connsiteX0-287" fmla="*/ 203421 w 1075248"/>
                <a:gd name="connsiteY0-288" fmla="*/ 7947 h 2884407"/>
                <a:gd name="connsiteX1-289" fmla="*/ 349725 w 1075248"/>
                <a:gd name="connsiteY1-290" fmla="*/ 234718 h 2884407"/>
                <a:gd name="connsiteX2-291" fmla="*/ 261942 w 1075248"/>
                <a:gd name="connsiteY2-292" fmla="*/ 402967 h 2884407"/>
                <a:gd name="connsiteX3-293" fmla="*/ 64432 w 1075248"/>
                <a:gd name="connsiteY3-294" fmla="*/ 315185 h 2884407"/>
                <a:gd name="connsiteX4-295" fmla="*/ 101008 w 1075248"/>
                <a:gd name="connsiteY4-296" fmla="*/ 176196 h 2884407"/>
                <a:gd name="connsiteX5-297" fmla="*/ 27856 w 1075248"/>
                <a:gd name="connsiteY5-298" fmla="*/ 263979 h 2884407"/>
                <a:gd name="connsiteX6-299" fmla="*/ 642333 w 1075248"/>
                <a:gd name="connsiteY6-300" fmla="*/ 1697758 h 2884407"/>
                <a:gd name="connsiteX7-301" fmla="*/ 781321 w 1075248"/>
                <a:gd name="connsiteY7-302" fmla="*/ 2758462 h 2884407"/>
                <a:gd name="connsiteX8-303" fmla="*/ 752061 w 1075248"/>
                <a:gd name="connsiteY8-304" fmla="*/ 2824299 h 2884407"/>
                <a:gd name="connsiteX9-305" fmla="*/ 869104 w 1075248"/>
                <a:gd name="connsiteY9-306" fmla="*/ 2882820 h 2884407"/>
                <a:gd name="connsiteX10-307" fmla="*/ 1022723 w 1075248"/>
                <a:gd name="connsiteY10-308" fmla="*/ 2758462 h 2884407"/>
                <a:gd name="connsiteX11-309" fmla="*/ 1022723 w 1075248"/>
                <a:gd name="connsiteY11-310" fmla="*/ 2634103 h 2884407"/>
                <a:gd name="connsiteX12-311" fmla="*/ 385824 w 1075248"/>
                <a:gd name="connsiteY12-312" fmla="*/ 315185 h 2884407"/>
                <a:gd name="connsiteX13-313" fmla="*/ 203421 w 1075248"/>
                <a:gd name="connsiteY13-314" fmla="*/ 7947 h 2884407"/>
                <a:gd name="connsiteX0-315" fmla="*/ 203421 w 1075248"/>
                <a:gd name="connsiteY0-316" fmla="*/ 7947 h 2884407"/>
                <a:gd name="connsiteX1-317" fmla="*/ 349725 w 1075248"/>
                <a:gd name="connsiteY1-318" fmla="*/ 234718 h 2884407"/>
                <a:gd name="connsiteX2-319" fmla="*/ 261942 w 1075248"/>
                <a:gd name="connsiteY2-320" fmla="*/ 402967 h 2884407"/>
                <a:gd name="connsiteX3-321" fmla="*/ 64432 w 1075248"/>
                <a:gd name="connsiteY3-322" fmla="*/ 315185 h 2884407"/>
                <a:gd name="connsiteX4-323" fmla="*/ 101008 w 1075248"/>
                <a:gd name="connsiteY4-324" fmla="*/ 176196 h 2884407"/>
                <a:gd name="connsiteX5-325" fmla="*/ 27856 w 1075248"/>
                <a:gd name="connsiteY5-326" fmla="*/ 263979 h 2884407"/>
                <a:gd name="connsiteX6-327" fmla="*/ 642333 w 1075248"/>
                <a:gd name="connsiteY6-328" fmla="*/ 1697758 h 2884407"/>
                <a:gd name="connsiteX7-329" fmla="*/ 781321 w 1075248"/>
                <a:gd name="connsiteY7-330" fmla="*/ 2758462 h 2884407"/>
                <a:gd name="connsiteX8-331" fmla="*/ 752061 w 1075248"/>
                <a:gd name="connsiteY8-332" fmla="*/ 2824299 h 2884407"/>
                <a:gd name="connsiteX9-333" fmla="*/ 869104 w 1075248"/>
                <a:gd name="connsiteY9-334" fmla="*/ 2882820 h 2884407"/>
                <a:gd name="connsiteX10-335" fmla="*/ 1022723 w 1075248"/>
                <a:gd name="connsiteY10-336" fmla="*/ 2758462 h 2884407"/>
                <a:gd name="connsiteX11-337" fmla="*/ 1022723 w 1075248"/>
                <a:gd name="connsiteY11-338" fmla="*/ 2634103 h 2884407"/>
                <a:gd name="connsiteX12-339" fmla="*/ 385824 w 1075248"/>
                <a:gd name="connsiteY12-340" fmla="*/ 315185 h 2884407"/>
                <a:gd name="connsiteX13-341" fmla="*/ 203421 w 1075248"/>
                <a:gd name="connsiteY13-342" fmla="*/ 7947 h 2884407"/>
                <a:gd name="connsiteX0-343" fmla="*/ 203421 w 1075248"/>
                <a:gd name="connsiteY0-344" fmla="*/ 0 h 2876460"/>
                <a:gd name="connsiteX1-345" fmla="*/ 349725 w 1075248"/>
                <a:gd name="connsiteY1-346" fmla="*/ 226771 h 2876460"/>
                <a:gd name="connsiteX2-347" fmla="*/ 261942 w 1075248"/>
                <a:gd name="connsiteY2-348" fmla="*/ 395020 h 2876460"/>
                <a:gd name="connsiteX3-349" fmla="*/ 64432 w 1075248"/>
                <a:gd name="connsiteY3-350" fmla="*/ 307238 h 2876460"/>
                <a:gd name="connsiteX4-351" fmla="*/ 101008 w 1075248"/>
                <a:gd name="connsiteY4-352" fmla="*/ 168249 h 2876460"/>
                <a:gd name="connsiteX5-353" fmla="*/ 27856 w 1075248"/>
                <a:gd name="connsiteY5-354" fmla="*/ 256032 h 2876460"/>
                <a:gd name="connsiteX6-355" fmla="*/ 642333 w 1075248"/>
                <a:gd name="connsiteY6-356" fmla="*/ 1689811 h 2876460"/>
                <a:gd name="connsiteX7-357" fmla="*/ 781321 w 1075248"/>
                <a:gd name="connsiteY7-358" fmla="*/ 2750515 h 2876460"/>
                <a:gd name="connsiteX8-359" fmla="*/ 752061 w 1075248"/>
                <a:gd name="connsiteY8-360" fmla="*/ 2816352 h 2876460"/>
                <a:gd name="connsiteX9-361" fmla="*/ 869104 w 1075248"/>
                <a:gd name="connsiteY9-362" fmla="*/ 2874873 h 2876460"/>
                <a:gd name="connsiteX10-363" fmla="*/ 1022723 w 1075248"/>
                <a:gd name="connsiteY10-364" fmla="*/ 2750515 h 2876460"/>
                <a:gd name="connsiteX11-365" fmla="*/ 1022723 w 1075248"/>
                <a:gd name="connsiteY11-366" fmla="*/ 2626156 h 2876460"/>
                <a:gd name="connsiteX12-367" fmla="*/ 385824 w 1075248"/>
                <a:gd name="connsiteY12-368" fmla="*/ 307238 h 2876460"/>
                <a:gd name="connsiteX13-369" fmla="*/ 203421 w 1075248"/>
                <a:gd name="connsiteY13-370" fmla="*/ 0 h 2876460"/>
                <a:gd name="connsiteX0-371" fmla="*/ 203421 w 1075248"/>
                <a:gd name="connsiteY0-372" fmla="*/ 0 h 2876460"/>
                <a:gd name="connsiteX1-373" fmla="*/ 349725 w 1075248"/>
                <a:gd name="connsiteY1-374" fmla="*/ 226771 h 2876460"/>
                <a:gd name="connsiteX2-375" fmla="*/ 261942 w 1075248"/>
                <a:gd name="connsiteY2-376" fmla="*/ 395020 h 2876460"/>
                <a:gd name="connsiteX3-377" fmla="*/ 64432 w 1075248"/>
                <a:gd name="connsiteY3-378" fmla="*/ 307238 h 2876460"/>
                <a:gd name="connsiteX4-379" fmla="*/ 101008 w 1075248"/>
                <a:gd name="connsiteY4-380" fmla="*/ 168249 h 2876460"/>
                <a:gd name="connsiteX5-381" fmla="*/ 27856 w 1075248"/>
                <a:gd name="connsiteY5-382" fmla="*/ 256032 h 2876460"/>
                <a:gd name="connsiteX6-383" fmla="*/ 642333 w 1075248"/>
                <a:gd name="connsiteY6-384" fmla="*/ 1689811 h 2876460"/>
                <a:gd name="connsiteX7-385" fmla="*/ 781321 w 1075248"/>
                <a:gd name="connsiteY7-386" fmla="*/ 2750515 h 2876460"/>
                <a:gd name="connsiteX8-387" fmla="*/ 752061 w 1075248"/>
                <a:gd name="connsiteY8-388" fmla="*/ 2816352 h 2876460"/>
                <a:gd name="connsiteX9-389" fmla="*/ 869104 w 1075248"/>
                <a:gd name="connsiteY9-390" fmla="*/ 2874873 h 2876460"/>
                <a:gd name="connsiteX10-391" fmla="*/ 1022723 w 1075248"/>
                <a:gd name="connsiteY10-392" fmla="*/ 2750515 h 2876460"/>
                <a:gd name="connsiteX11-393" fmla="*/ 1022723 w 1075248"/>
                <a:gd name="connsiteY11-394" fmla="*/ 2626156 h 2876460"/>
                <a:gd name="connsiteX12-395" fmla="*/ 385824 w 1075248"/>
                <a:gd name="connsiteY12-396" fmla="*/ 307238 h 2876460"/>
                <a:gd name="connsiteX13-397" fmla="*/ 203421 w 1075248"/>
                <a:gd name="connsiteY13-398" fmla="*/ 0 h 2876460"/>
                <a:gd name="connsiteX0-399" fmla="*/ 203421 w 1075248"/>
                <a:gd name="connsiteY0-400" fmla="*/ 0 h 2876460"/>
                <a:gd name="connsiteX1-401" fmla="*/ 349725 w 1075248"/>
                <a:gd name="connsiteY1-402" fmla="*/ 226771 h 2876460"/>
                <a:gd name="connsiteX2-403" fmla="*/ 261942 w 1075248"/>
                <a:gd name="connsiteY2-404" fmla="*/ 395020 h 2876460"/>
                <a:gd name="connsiteX3-405" fmla="*/ 64432 w 1075248"/>
                <a:gd name="connsiteY3-406" fmla="*/ 307238 h 2876460"/>
                <a:gd name="connsiteX4-407" fmla="*/ 101008 w 1075248"/>
                <a:gd name="connsiteY4-408" fmla="*/ 168249 h 2876460"/>
                <a:gd name="connsiteX5-409" fmla="*/ 27856 w 1075248"/>
                <a:gd name="connsiteY5-410" fmla="*/ 256032 h 2876460"/>
                <a:gd name="connsiteX6-411" fmla="*/ 642333 w 1075248"/>
                <a:gd name="connsiteY6-412" fmla="*/ 1689811 h 2876460"/>
                <a:gd name="connsiteX7-413" fmla="*/ 781321 w 1075248"/>
                <a:gd name="connsiteY7-414" fmla="*/ 2750515 h 2876460"/>
                <a:gd name="connsiteX8-415" fmla="*/ 752061 w 1075248"/>
                <a:gd name="connsiteY8-416" fmla="*/ 2816352 h 2876460"/>
                <a:gd name="connsiteX9-417" fmla="*/ 869104 w 1075248"/>
                <a:gd name="connsiteY9-418" fmla="*/ 2874873 h 2876460"/>
                <a:gd name="connsiteX10-419" fmla="*/ 1022723 w 1075248"/>
                <a:gd name="connsiteY10-420" fmla="*/ 2750515 h 2876460"/>
                <a:gd name="connsiteX11-421" fmla="*/ 1022723 w 1075248"/>
                <a:gd name="connsiteY11-422" fmla="*/ 2626156 h 2876460"/>
                <a:gd name="connsiteX12-423" fmla="*/ 385824 w 1075248"/>
                <a:gd name="connsiteY12-424" fmla="*/ 307238 h 2876460"/>
                <a:gd name="connsiteX13-425" fmla="*/ 203421 w 1075248"/>
                <a:gd name="connsiteY13-426" fmla="*/ 0 h 2876460"/>
                <a:gd name="connsiteX0-427" fmla="*/ 203421 w 1075248"/>
                <a:gd name="connsiteY0-428" fmla="*/ 0 h 2876460"/>
                <a:gd name="connsiteX1-429" fmla="*/ 349725 w 1075248"/>
                <a:gd name="connsiteY1-430" fmla="*/ 226771 h 2876460"/>
                <a:gd name="connsiteX2-431" fmla="*/ 261942 w 1075248"/>
                <a:gd name="connsiteY2-432" fmla="*/ 395020 h 2876460"/>
                <a:gd name="connsiteX3-433" fmla="*/ 64432 w 1075248"/>
                <a:gd name="connsiteY3-434" fmla="*/ 307238 h 2876460"/>
                <a:gd name="connsiteX4-435" fmla="*/ 101008 w 1075248"/>
                <a:gd name="connsiteY4-436" fmla="*/ 168249 h 2876460"/>
                <a:gd name="connsiteX5-437" fmla="*/ 27856 w 1075248"/>
                <a:gd name="connsiteY5-438" fmla="*/ 256032 h 2876460"/>
                <a:gd name="connsiteX6-439" fmla="*/ 642333 w 1075248"/>
                <a:gd name="connsiteY6-440" fmla="*/ 1689811 h 2876460"/>
                <a:gd name="connsiteX7-441" fmla="*/ 781321 w 1075248"/>
                <a:gd name="connsiteY7-442" fmla="*/ 2750515 h 2876460"/>
                <a:gd name="connsiteX8-443" fmla="*/ 752061 w 1075248"/>
                <a:gd name="connsiteY8-444" fmla="*/ 2816352 h 2876460"/>
                <a:gd name="connsiteX9-445" fmla="*/ 869104 w 1075248"/>
                <a:gd name="connsiteY9-446" fmla="*/ 2874873 h 2876460"/>
                <a:gd name="connsiteX10-447" fmla="*/ 1022723 w 1075248"/>
                <a:gd name="connsiteY10-448" fmla="*/ 2750515 h 2876460"/>
                <a:gd name="connsiteX11-449" fmla="*/ 1022723 w 1075248"/>
                <a:gd name="connsiteY11-450" fmla="*/ 2626156 h 2876460"/>
                <a:gd name="connsiteX12-451" fmla="*/ 385824 w 1075248"/>
                <a:gd name="connsiteY12-452" fmla="*/ 307238 h 2876460"/>
                <a:gd name="connsiteX13-453" fmla="*/ 203421 w 1075248"/>
                <a:gd name="connsiteY13-454" fmla="*/ 0 h 2876460"/>
                <a:gd name="connsiteX0-455" fmla="*/ 203421 w 1075248"/>
                <a:gd name="connsiteY0-456" fmla="*/ 0 h 2876460"/>
                <a:gd name="connsiteX1-457" fmla="*/ 349725 w 1075248"/>
                <a:gd name="connsiteY1-458" fmla="*/ 226771 h 2876460"/>
                <a:gd name="connsiteX2-459" fmla="*/ 261942 w 1075248"/>
                <a:gd name="connsiteY2-460" fmla="*/ 395020 h 2876460"/>
                <a:gd name="connsiteX3-461" fmla="*/ 64432 w 1075248"/>
                <a:gd name="connsiteY3-462" fmla="*/ 307238 h 2876460"/>
                <a:gd name="connsiteX4-463" fmla="*/ 101008 w 1075248"/>
                <a:gd name="connsiteY4-464" fmla="*/ 168249 h 2876460"/>
                <a:gd name="connsiteX5-465" fmla="*/ 27856 w 1075248"/>
                <a:gd name="connsiteY5-466" fmla="*/ 256032 h 2876460"/>
                <a:gd name="connsiteX6-467" fmla="*/ 642333 w 1075248"/>
                <a:gd name="connsiteY6-468" fmla="*/ 1689811 h 2876460"/>
                <a:gd name="connsiteX7-469" fmla="*/ 781321 w 1075248"/>
                <a:gd name="connsiteY7-470" fmla="*/ 2750515 h 2876460"/>
                <a:gd name="connsiteX8-471" fmla="*/ 752061 w 1075248"/>
                <a:gd name="connsiteY8-472" fmla="*/ 2816352 h 2876460"/>
                <a:gd name="connsiteX9-473" fmla="*/ 869104 w 1075248"/>
                <a:gd name="connsiteY9-474" fmla="*/ 2874873 h 2876460"/>
                <a:gd name="connsiteX10-475" fmla="*/ 1022723 w 1075248"/>
                <a:gd name="connsiteY10-476" fmla="*/ 2750515 h 2876460"/>
                <a:gd name="connsiteX11-477" fmla="*/ 1022723 w 1075248"/>
                <a:gd name="connsiteY11-478" fmla="*/ 2626156 h 2876460"/>
                <a:gd name="connsiteX12-479" fmla="*/ 385824 w 1075248"/>
                <a:gd name="connsiteY12-480" fmla="*/ 307238 h 2876460"/>
                <a:gd name="connsiteX13-481" fmla="*/ 203421 w 1075248"/>
                <a:gd name="connsiteY13-482" fmla="*/ 0 h 2876460"/>
                <a:gd name="connsiteX0-483" fmla="*/ 183542 w 1075248"/>
                <a:gd name="connsiteY0-484" fmla="*/ 0 h 2876460"/>
                <a:gd name="connsiteX1-485" fmla="*/ 349725 w 1075248"/>
                <a:gd name="connsiteY1-486" fmla="*/ 226771 h 2876460"/>
                <a:gd name="connsiteX2-487" fmla="*/ 261942 w 1075248"/>
                <a:gd name="connsiteY2-488" fmla="*/ 395020 h 2876460"/>
                <a:gd name="connsiteX3-489" fmla="*/ 64432 w 1075248"/>
                <a:gd name="connsiteY3-490" fmla="*/ 307238 h 2876460"/>
                <a:gd name="connsiteX4-491" fmla="*/ 101008 w 1075248"/>
                <a:gd name="connsiteY4-492" fmla="*/ 168249 h 2876460"/>
                <a:gd name="connsiteX5-493" fmla="*/ 27856 w 1075248"/>
                <a:gd name="connsiteY5-494" fmla="*/ 256032 h 2876460"/>
                <a:gd name="connsiteX6-495" fmla="*/ 642333 w 1075248"/>
                <a:gd name="connsiteY6-496" fmla="*/ 1689811 h 2876460"/>
                <a:gd name="connsiteX7-497" fmla="*/ 781321 w 1075248"/>
                <a:gd name="connsiteY7-498" fmla="*/ 2750515 h 2876460"/>
                <a:gd name="connsiteX8-499" fmla="*/ 752061 w 1075248"/>
                <a:gd name="connsiteY8-500" fmla="*/ 2816352 h 2876460"/>
                <a:gd name="connsiteX9-501" fmla="*/ 869104 w 1075248"/>
                <a:gd name="connsiteY9-502" fmla="*/ 2874873 h 2876460"/>
                <a:gd name="connsiteX10-503" fmla="*/ 1022723 w 1075248"/>
                <a:gd name="connsiteY10-504" fmla="*/ 2750515 h 2876460"/>
                <a:gd name="connsiteX11-505" fmla="*/ 1022723 w 1075248"/>
                <a:gd name="connsiteY11-506" fmla="*/ 2626156 h 2876460"/>
                <a:gd name="connsiteX12-507" fmla="*/ 385824 w 1075248"/>
                <a:gd name="connsiteY12-508" fmla="*/ 307238 h 2876460"/>
                <a:gd name="connsiteX13-509" fmla="*/ 183542 w 1075248"/>
                <a:gd name="connsiteY13-510" fmla="*/ 0 h 2876460"/>
                <a:gd name="connsiteX0-511" fmla="*/ 183542 w 1075248"/>
                <a:gd name="connsiteY0-512" fmla="*/ 0 h 2876460"/>
                <a:gd name="connsiteX1-513" fmla="*/ 349725 w 1075248"/>
                <a:gd name="connsiteY1-514" fmla="*/ 226771 h 2876460"/>
                <a:gd name="connsiteX2-515" fmla="*/ 261942 w 1075248"/>
                <a:gd name="connsiteY2-516" fmla="*/ 395020 h 2876460"/>
                <a:gd name="connsiteX3-517" fmla="*/ 64432 w 1075248"/>
                <a:gd name="connsiteY3-518" fmla="*/ 307238 h 2876460"/>
                <a:gd name="connsiteX4-519" fmla="*/ 101008 w 1075248"/>
                <a:gd name="connsiteY4-520" fmla="*/ 168249 h 2876460"/>
                <a:gd name="connsiteX5-521" fmla="*/ 27856 w 1075248"/>
                <a:gd name="connsiteY5-522" fmla="*/ 256032 h 2876460"/>
                <a:gd name="connsiteX6-523" fmla="*/ 642333 w 1075248"/>
                <a:gd name="connsiteY6-524" fmla="*/ 1689811 h 2876460"/>
                <a:gd name="connsiteX7-525" fmla="*/ 781321 w 1075248"/>
                <a:gd name="connsiteY7-526" fmla="*/ 2750515 h 2876460"/>
                <a:gd name="connsiteX8-527" fmla="*/ 752061 w 1075248"/>
                <a:gd name="connsiteY8-528" fmla="*/ 2816352 h 2876460"/>
                <a:gd name="connsiteX9-529" fmla="*/ 869104 w 1075248"/>
                <a:gd name="connsiteY9-530" fmla="*/ 2874873 h 2876460"/>
                <a:gd name="connsiteX10-531" fmla="*/ 1022723 w 1075248"/>
                <a:gd name="connsiteY10-532" fmla="*/ 2750515 h 2876460"/>
                <a:gd name="connsiteX11-533" fmla="*/ 1022723 w 1075248"/>
                <a:gd name="connsiteY11-534" fmla="*/ 2626156 h 2876460"/>
                <a:gd name="connsiteX12-535" fmla="*/ 385824 w 1075248"/>
                <a:gd name="connsiteY12-536" fmla="*/ 307238 h 2876460"/>
                <a:gd name="connsiteX13-537" fmla="*/ 183542 w 1075248"/>
                <a:gd name="connsiteY13-538" fmla="*/ 0 h 2876460"/>
                <a:gd name="connsiteX0-539" fmla="*/ 183542 w 1075248"/>
                <a:gd name="connsiteY0-540" fmla="*/ 0 h 2876460"/>
                <a:gd name="connsiteX1-541" fmla="*/ 349725 w 1075248"/>
                <a:gd name="connsiteY1-542" fmla="*/ 226771 h 2876460"/>
                <a:gd name="connsiteX2-543" fmla="*/ 261942 w 1075248"/>
                <a:gd name="connsiteY2-544" fmla="*/ 395020 h 2876460"/>
                <a:gd name="connsiteX3-545" fmla="*/ 64432 w 1075248"/>
                <a:gd name="connsiteY3-546" fmla="*/ 307238 h 2876460"/>
                <a:gd name="connsiteX4-547" fmla="*/ 101008 w 1075248"/>
                <a:gd name="connsiteY4-548" fmla="*/ 168249 h 2876460"/>
                <a:gd name="connsiteX5-549" fmla="*/ 27856 w 1075248"/>
                <a:gd name="connsiteY5-550" fmla="*/ 256032 h 2876460"/>
                <a:gd name="connsiteX6-551" fmla="*/ 642333 w 1075248"/>
                <a:gd name="connsiteY6-552" fmla="*/ 1689811 h 2876460"/>
                <a:gd name="connsiteX7-553" fmla="*/ 781321 w 1075248"/>
                <a:gd name="connsiteY7-554" fmla="*/ 2750515 h 2876460"/>
                <a:gd name="connsiteX8-555" fmla="*/ 752061 w 1075248"/>
                <a:gd name="connsiteY8-556" fmla="*/ 2816352 h 2876460"/>
                <a:gd name="connsiteX9-557" fmla="*/ 869104 w 1075248"/>
                <a:gd name="connsiteY9-558" fmla="*/ 2874873 h 2876460"/>
                <a:gd name="connsiteX10-559" fmla="*/ 1022723 w 1075248"/>
                <a:gd name="connsiteY10-560" fmla="*/ 2750515 h 2876460"/>
                <a:gd name="connsiteX11-561" fmla="*/ 1022723 w 1075248"/>
                <a:gd name="connsiteY11-562" fmla="*/ 2626156 h 2876460"/>
                <a:gd name="connsiteX12-563" fmla="*/ 385824 w 1075248"/>
                <a:gd name="connsiteY12-564" fmla="*/ 307238 h 2876460"/>
                <a:gd name="connsiteX13-565" fmla="*/ 183542 w 1075248"/>
                <a:gd name="connsiteY13-566" fmla="*/ 0 h 2876460"/>
                <a:gd name="connsiteX0-567" fmla="*/ 183542 w 1075248"/>
                <a:gd name="connsiteY0-568" fmla="*/ 0 h 2876460"/>
                <a:gd name="connsiteX1-569" fmla="*/ 349725 w 1075248"/>
                <a:gd name="connsiteY1-570" fmla="*/ 226771 h 2876460"/>
                <a:gd name="connsiteX2-571" fmla="*/ 246039 w 1075248"/>
                <a:gd name="connsiteY2-572" fmla="*/ 398995 h 2876460"/>
                <a:gd name="connsiteX3-573" fmla="*/ 64432 w 1075248"/>
                <a:gd name="connsiteY3-574" fmla="*/ 307238 h 2876460"/>
                <a:gd name="connsiteX4-575" fmla="*/ 101008 w 1075248"/>
                <a:gd name="connsiteY4-576" fmla="*/ 168249 h 2876460"/>
                <a:gd name="connsiteX5-577" fmla="*/ 27856 w 1075248"/>
                <a:gd name="connsiteY5-578" fmla="*/ 256032 h 2876460"/>
                <a:gd name="connsiteX6-579" fmla="*/ 642333 w 1075248"/>
                <a:gd name="connsiteY6-580" fmla="*/ 1689811 h 2876460"/>
                <a:gd name="connsiteX7-581" fmla="*/ 781321 w 1075248"/>
                <a:gd name="connsiteY7-582" fmla="*/ 2750515 h 2876460"/>
                <a:gd name="connsiteX8-583" fmla="*/ 752061 w 1075248"/>
                <a:gd name="connsiteY8-584" fmla="*/ 2816352 h 2876460"/>
                <a:gd name="connsiteX9-585" fmla="*/ 869104 w 1075248"/>
                <a:gd name="connsiteY9-586" fmla="*/ 2874873 h 2876460"/>
                <a:gd name="connsiteX10-587" fmla="*/ 1022723 w 1075248"/>
                <a:gd name="connsiteY10-588" fmla="*/ 2750515 h 2876460"/>
                <a:gd name="connsiteX11-589" fmla="*/ 1022723 w 1075248"/>
                <a:gd name="connsiteY11-590" fmla="*/ 2626156 h 2876460"/>
                <a:gd name="connsiteX12-591" fmla="*/ 385824 w 1075248"/>
                <a:gd name="connsiteY12-592" fmla="*/ 307238 h 2876460"/>
                <a:gd name="connsiteX13-593" fmla="*/ 183542 w 1075248"/>
                <a:gd name="connsiteY13-594" fmla="*/ 0 h 2876460"/>
                <a:gd name="connsiteX0-595" fmla="*/ 183542 w 1075248"/>
                <a:gd name="connsiteY0-596" fmla="*/ 0 h 2876460"/>
                <a:gd name="connsiteX1-597" fmla="*/ 349725 w 1075248"/>
                <a:gd name="connsiteY1-598" fmla="*/ 226771 h 2876460"/>
                <a:gd name="connsiteX2-599" fmla="*/ 246039 w 1075248"/>
                <a:gd name="connsiteY2-600" fmla="*/ 398995 h 2876460"/>
                <a:gd name="connsiteX3-601" fmla="*/ 64432 w 1075248"/>
                <a:gd name="connsiteY3-602" fmla="*/ 307238 h 2876460"/>
                <a:gd name="connsiteX4-603" fmla="*/ 101008 w 1075248"/>
                <a:gd name="connsiteY4-604" fmla="*/ 168249 h 2876460"/>
                <a:gd name="connsiteX5-605" fmla="*/ 27856 w 1075248"/>
                <a:gd name="connsiteY5-606" fmla="*/ 256032 h 2876460"/>
                <a:gd name="connsiteX6-607" fmla="*/ 642333 w 1075248"/>
                <a:gd name="connsiteY6-608" fmla="*/ 1689811 h 2876460"/>
                <a:gd name="connsiteX7-609" fmla="*/ 781321 w 1075248"/>
                <a:gd name="connsiteY7-610" fmla="*/ 2750515 h 2876460"/>
                <a:gd name="connsiteX8-611" fmla="*/ 752061 w 1075248"/>
                <a:gd name="connsiteY8-612" fmla="*/ 2816352 h 2876460"/>
                <a:gd name="connsiteX9-613" fmla="*/ 869104 w 1075248"/>
                <a:gd name="connsiteY9-614" fmla="*/ 2874873 h 2876460"/>
                <a:gd name="connsiteX10-615" fmla="*/ 1022723 w 1075248"/>
                <a:gd name="connsiteY10-616" fmla="*/ 2750515 h 2876460"/>
                <a:gd name="connsiteX11-617" fmla="*/ 1022723 w 1075248"/>
                <a:gd name="connsiteY11-618" fmla="*/ 2626156 h 2876460"/>
                <a:gd name="connsiteX12-619" fmla="*/ 385824 w 1075248"/>
                <a:gd name="connsiteY12-620" fmla="*/ 307238 h 2876460"/>
                <a:gd name="connsiteX13-621" fmla="*/ 183542 w 1075248"/>
                <a:gd name="connsiteY13-622" fmla="*/ 0 h 2876460"/>
                <a:gd name="connsiteX0-623" fmla="*/ 183542 w 1075248"/>
                <a:gd name="connsiteY0-624" fmla="*/ 0 h 2876460"/>
                <a:gd name="connsiteX1-625" fmla="*/ 349725 w 1075248"/>
                <a:gd name="connsiteY1-626" fmla="*/ 226771 h 2876460"/>
                <a:gd name="connsiteX2-627" fmla="*/ 246039 w 1075248"/>
                <a:gd name="connsiteY2-628" fmla="*/ 398995 h 2876460"/>
                <a:gd name="connsiteX3-629" fmla="*/ 64432 w 1075248"/>
                <a:gd name="connsiteY3-630" fmla="*/ 307238 h 2876460"/>
                <a:gd name="connsiteX4-631" fmla="*/ 101008 w 1075248"/>
                <a:gd name="connsiteY4-632" fmla="*/ 168249 h 2876460"/>
                <a:gd name="connsiteX5-633" fmla="*/ 27856 w 1075248"/>
                <a:gd name="connsiteY5-634" fmla="*/ 256032 h 2876460"/>
                <a:gd name="connsiteX6-635" fmla="*/ 642333 w 1075248"/>
                <a:gd name="connsiteY6-636" fmla="*/ 1689811 h 2876460"/>
                <a:gd name="connsiteX7-637" fmla="*/ 781321 w 1075248"/>
                <a:gd name="connsiteY7-638" fmla="*/ 2750515 h 2876460"/>
                <a:gd name="connsiteX8-639" fmla="*/ 752061 w 1075248"/>
                <a:gd name="connsiteY8-640" fmla="*/ 2816352 h 2876460"/>
                <a:gd name="connsiteX9-641" fmla="*/ 869104 w 1075248"/>
                <a:gd name="connsiteY9-642" fmla="*/ 2874873 h 2876460"/>
                <a:gd name="connsiteX10-643" fmla="*/ 1022723 w 1075248"/>
                <a:gd name="connsiteY10-644" fmla="*/ 2750515 h 2876460"/>
                <a:gd name="connsiteX11-645" fmla="*/ 1022723 w 1075248"/>
                <a:gd name="connsiteY11-646" fmla="*/ 2626156 h 2876460"/>
                <a:gd name="connsiteX12-647" fmla="*/ 385824 w 1075248"/>
                <a:gd name="connsiteY12-648" fmla="*/ 307238 h 2876460"/>
                <a:gd name="connsiteX13-649" fmla="*/ 183542 w 1075248"/>
                <a:gd name="connsiteY13-650" fmla="*/ 0 h 2876460"/>
                <a:gd name="connsiteX0-651" fmla="*/ 215520 w 1107226"/>
                <a:gd name="connsiteY0-652" fmla="*/ 0 h 2876460"/>
                <a:gd name="connsiteX1-653" fmla="*/ 381703 w 1107226"/>
                <a:gd name="connsiteY1-654" fmla="*/ 226771 h 2876460"/>
                <a:gd name="connsiteX2-655" fmla="*/ 278017 w 1107226"/>
                <a:gd name="connsiteY2-656" fmla="*/ 398995 h 2876460"/>
                <a:gd name="connsiteX3-657" fmla="*/ 96410 w 1107226"/>
                <a:gd name="connsiteY3-658" fmla="*/ 307238 h 2876460"/>
                <a:gd name="connsiteX4-659" fmla="*/ 132986 w 1107226"/>
                <a:gd name="connsiteY4-660" fmla="*/ 168249 h 2876460"/>
                <a:gd name="connsiteX5-661" fmla="*/ 59834 w 1107226"/>
                <a:gd name="connsiteY5-662" fmla="*/ 256032 h 2876460"/>
                <a:gd name="connsiteX6-663" fmla="*/ 674311 w 1107226"/>
                <a:gd name="connsiteY6-664" fmla="*/ 1689811 h 2876460"/>
                <a:gd name="connsiteX7-665" fmla="*/ 813299 w 1107226"/>
                <a:gd name="connsiteY7-666" fmla="*/ 2750515 h 2876460"/>
                <a:gd name="connsiteX8-667" fmla="*/ 784039 w 1107226"/>
                <a:gd name="connsiteY8-668" fmla="*/ 2816352 h 2876460"/>
                <a:gd name="connsiteX9-669" fmla="*/ 901082 w 1107226"/>
                <a:gd name="connsiteY9-670" fmla="*/ 2874873 h 2876460"/>
                <a:gd name="connsiteX10-671" fmla="*/ 1054701 w 1107226"/>
                <a:gd name="connsiteY10-672" fmla="*/ 2750515 h 2876460"/>
                <a:gd name="connsiteX11-673" fmla="*/ 1054701 w 1107226"/>
                <a:gd name="connsiteY11-674" fmla="*/ 2626156 h 2876460"/>
                <a:gd name="connsiteX12-675" fmla="*/ 417802 w 1107226"/>
                <a:gd name="connsiteY12-676" fmla="*/ 307238 h 2876460"/>
                <a:gd name="connsiteX13-677" fmla="*/ 215520 w 1107226"/>
                <a:gd name="connsiteY13-678" fmla="*/ 0 h 2876460"/>
                <a:gd name="connsiteX0-679" fmla="*/ 215520 w 1107226"/>
                <a:gd name="connsiteY0-680" fmla="*/ 0 h 2876460"/>
                <a:gd name="connsiteX1-681" fmla="*/ 381703 w 1107226"/>
                <a:gd name="connsiteY1-682" fmla="*/ 226771 h 2876460"/>
                <a:gd name="connsiteX2-683" fmla="*/ 278017 w 1107226"/>
                <a:gd name="connsiteY2-684" fmla="*/ 398995 h 2876460"/>
                <a:gd name="connsiteX3-685" fmla="*/ 96410 w 1107226"/>
                <a:gd name="connsiteY3-686" fmla="*/ 307238 h 2876460"/>
                <a:gd name="connsiteX4-687" fmla="*/ 132986 w 1107226"/>
                <a:gd name="connsiteY4-688" fmla="*/ 168249 h 2876460"/>
                <a:gd name="connsiteX5-689" fmla="*/ 59834 w 1107226"/>
                <a:gd name="connsiteY5-690" fmla="*/ 256032 h 2876460"/>
                <a:gd name="connsiteX6-691" fmla="*/ 674311 w 1107226"/>
                <a:gd name="connsiteY6-692" fmla="*/ 1689811 h 2876460"/>
                <a:gd name="connsiteX7-693" fmla="*/ 813299 w 1107226"/>
                <a:gd name="connsiteY7-694" fmla="*/ 2750515 h 2876460"/>
                <a:gd name="connsiteX8-695" fmla="*/ 784039 w 1107226"/>
                <a:gd name="connsiteY8-696" fmla="*/ 2816352 h 2876460"/>
                <a:gd name="connsiteX9-697" fmla="*/ 901082 w 1107226"/>
                <a:gd name="connsiteY9-698" fmla="*/ 2874873 h 2876460"/>
                <a:gd name="connsiteX10-699" fmla="*/ 1054701 w 1107226"/>
                <a:gd name="connsiteY10-700" fmla="*/ 2750515 h 2876460"/>
                <a:gd name="connsiteX11-701" fmla="*/ 1054701 w 1107226"/>
                <a:gd name="connsiteY11-702" fmla="*/ 2626156 h 2876460"/>
                <a:gd name="connsiteX12-703" fmla="*/ 417802 w 1107226"/>
                <a:gd name="connsiteY12-704" fmla="*/ 307238 h 2876460"/>
                <a:gd name="connsiteX13-705" fmla="*/ 215520 w 1107226"/>
                <a:gd name="connsiteY13-706" fmla="*/ 0 h 2876460"/>
                <a:gd name="connsiteX0-707" fmla="*/ 215520 w 1107226"/>
                <a:gd name="connsiteY0-708" fmla="*/ 0 h 2876460"/>
                <a:gd name="connsiteX1-709" fmla="*/ 381703 w 1107226"/>
                <a:gd name="connsiteY1-710" fmla="*/ 226771 h 2876460"/>
                <a:gd name="connsiteX2-711" fmla="*/ 278017 w 1107226"/>
                <a:gd name="connsiteY2-712" fmla="*/ 398995 h 2876460"/>
                <a:gd name="connsiteX3-713" fmla="*/ 96410 w 1107226"/>
                <a:gd name="connsiteY3-714" fmla="*/ 307238 h 2876460"/>
                <a:gd name="connsiteX4-715" fmla="*/ 132986 w 1107226"/>
                <a:gd name="connsiteY4-716" fmla="*/ 168249 h 2876460"/>
                <a:gd name="connsiteX5-717" fmla="*/ 59834 w 1107226"/>
                <a:gd name="connsiteY5-718" fmla="*/ 256032 h 2876460"/>
                <a:gd name="connsiteX6-719" fmla="*/ 674311 w 1107226"/>
                <a:gd name="connsiteY6-720" fmla="*/ 1689811 h 2876460"/>
                <a:gd name="connsiteX7-721" fmla="*/ 813299 w 1107226"/>
                <a:gd name="connsiteY7-722" fmla="*/ 2750515 h 2876460"/>
                <a:gd name="connsiteX8-723" fmla="*/ 784039 w 1107226"/>
                <a:gd name="connsiteY8-724" fmla="*/ 2816352 h 2876460"/>
                <a:gd name="connsiteX9-725" fmla="*/ 901082 w 1107226"/>
                <a:gd name="connsiteY9-726" fmla="*/ 2874873 h 2876460"/>
                <a:gd name="connsiteX10-727" fmla="*/ 1054701 w 1107226"/>
                <a:gd name="connsiteY10-728" fmla="*/ 2750515 h 2876460"/>
                <a:gd name="connsiteX11-729" fmla="*/ 1054701 w 1107226"/>
                <a:gd name="connsiteY11-730" fmla="*/ 2626156 h 2876460"/>
                <a:gd name="connsiteX12-731" fmla="*/ 417802 w 1107226"/>
                <a:gd name="connsiteY12-732" fmla="*/ 307238 h 2876460"/>
                <a:gd name="connsiteX13-733" fmla="*/ 215520 w 1107226"/>
                <a:gd name="connsiteY13-734" fmla="*/ 0 h 2876460"/>
                <a:gd name="connsiteX0-735" fmla="*/ 167355 w 1059061"/>
                <a:gd name="connsiteY0-736" fmla="*/ 0 h 2876460"/>
                <a:gd name="connsiteX1-737" fmla="*/ 333538 w 1059061"/>
                <a:gd name="connsiteY1-738" fmla="*/ 226771 h 2876460"/>
                <a:gd name="connsiteX2-739" fmla="*/ 229852 w 1059061"/>
                <a:gd name="connsiteY2-740" fmla="*/ 398995 h 2876460"/>
                <a:gd name="connsiteX3-741" fmla="*/ 48245 w 1059061"/>
                <a:gd name="connsiteY3-742" fmla="*/ 307238 h 2876460"/>
                <a:gd name="connsiteX4-743" fmla="*/ 84821 w 1059061"/>
                <a:gd name="connsiteY4-744" fmla="*/ 168249 h 2876460"/>
                <a:gd name="connsiteX5-745" fmla="*/ 11669 w 1059061"/>
                <a:gd name="connsiteY5-746" fmla="*/ 256032 h 2876460"/>
                <a:gd name="connsiteX6-747" fmla="*/ 626146 w 1059061"/>
                <a:gd name="connsiteY6-748" fmla="*/ 1689811 h 2876460"/>
                <a:gd name="connsiteX7-749" fmla="*/ 765134 w 1059061"/>
                <a:gd name="connsiteY7-750" fmla="*/ 2750515 h 2876460"/>
                <a:gd name="connsiteX8-751" fmla="*/ 735874 w 1059061"/>
                <a:gd name="connsiteY8-752" fmla="*/ 2816352 h 2876460"/>
                <a:gd name="connsiteX9-753" fmla="*/ 852917 w 1059061"/>
                <a:gd name="connsiteY9-754" fmla="*/ 2874873 h 2876460"/>
                <a:gd name="connsiteX10-755" fmla="*/ 1006536 w 1059061"/>
                <a:gd name="connsiteY10-756" fmla="*/ 2750515 h 2876460"/>
                <a:gd name="connsiteX11-757" fmla="*/ 1006536 w 1059061"/>
                <a:gd name="connsiteY11-758" fmla="*/ 2626156 h 2876460"/>
                <a:gd name="connsiteX12-759" fmla="*/ 369637 w 1059061"/>
                <a:gd name="connsiteY12-760" fmla="*/ 307238 h 2876460"/>
                <a:gd name="connsiteX13-761" fmla="*/ 167355 w 1059061"/>
                <a:gd name="connsiteY13-762" fmla="*/ 0 h 2876460"/>
                <a:gd name="connsiteX0-763" fmla="*/ 155686 w 1047392"/>
                <a:gd name="connsiteY0-764" fmla="*/ 0 h 2876460"/>
                <a:gd name="connsiteX1-765" fmla="*/ 321869 w 1047392"/>
                <a:gd name="connsiteY1-766" fmla="*/ 226771 h 2876460"/>
                <a:gd name="connsiteX2-767" fmla="*/ 218183 w 1047392"/>
                <a:gd name="connsiteY2-768" fmla="*/ 398995 h 2876460"/>
                <a:gd name="connsiteX3-769" fmla="*/ 36576 w 1047392"/>
                <a:gd name="connsiteY3-770" fmla="*/ 307238 h 2876460"/>
                <a:gd name="connsiteX4-771" fmla="*/ 73152 w 1047392"/>
                <a:gd name="connsiteY4-772" fmla="*/ 168249 h 2876460"/>
                <a:gd name="connsiteX5-773" fmla="*/ 0 w 1047392"/>
                <a:gd name="connsiteY5-774" fmla="*/ 256032 h 2876460"/>
                <a:gd name="connsiteX6-775" fmla="*/ 614477 w 1047392"/>
                <a:gd name="connsiteY6-776" fmla="*/ 1689811 h 2876460"/>
                <a:gd name="connsiteX7-777" fmla="*/ 753465 w 1047392"/>
                <a:gd name="connsiteY7-778" fmla="*/ 2750515 h 2876460"/>
                <a:gd name="connsiteX8-779" fmla="*/ 724205 w 1047392"/>
                <a:gd name="connsiteY8-780" fmla="*/ 2816352 h 2876460"/>
                <a:gd name="connsiteX9-781" fmla="*/ 841248 w 1047392"/>
                <a:gd name="connsiteY9-782" fmla="*/ 2874873 h 2876460"/>
                <a:gd name="connsiteX10-783" fmla="*/ 994867 w 1047392"/>
                <a:gd name="connsiteY10-784" fmla="*/ 2750515 h 2876460"/>
                <a:gd name="connsiteX11-785" fmla="*/ 994867 w 1047392"/>
                <a:gd name="connsiteY11-786" fmla="*/ 2626156 h 2876460"/>
                <a:gd name="connsiteX12-787" fmla="*/ 357968 w 1047392"/>
                <a:gd name="connsiteY12-788" fmla="*/ 307238 h 2876460"/>
                <a:gd name="connsiteX13-789" fmla="*/ 155686 w 1047392"/>
                <a:gd name="connsiteY13-790" fmla="*/ 0 h 2876460"/>
                <a:gd name="connsiteX0-791" fmla="*/ 151711 w 1043417"/>
                <a:gd name="connsiteY0-792" fmla="*/ 0 h 2876460"/>
                <a:gd name="connsiteX1-793" fmla="*/ 317894 w 1043417"/>
                <a:gd name="connsiteY1-794" fmla="*/ 226771 h 2876460"/>
                <a:gd name="connsiteX2-795" fmla="*/ 214208 w 1043417"/>
                <a:gd name="connsiteY2-796" fmla="*/ 398995 h 2876460"/>
                <a:gd name="connsiteX3-797" fmla="*/ 32601 w 1043417"/>
                <a:gd name="connsiteY3-798" fmla="*/ 307238 h 2876460"/>
                <a:gd name="connsiteX4-799" fmla="*/ 69177 w 1043417"/>
                <a:gd name="connsiteY4-800" fmla="*/ 168249 h 2876460"/>
                <a:gd name="connsiteX5-801" fmla="*/ 0 w 1043417"/>
                <a:gd name="connsiteY5-802" fmla="*/ 275910 h 2876460"/>
                <a:gd name="connsiteX6-803" fmla="*/ 610502 w 1043417"/>
                <a:gd name="connsiteY6-804" fmla="*/ 1689811 h 2876460"/>
                <a:gd name="connsiteX7-805" fmla="*/ 749490 w 1043417"/>
                <a:gd name="connsiteY7-806" fmla="*/ 2750515 h 2876460"/>
                <a:gd name="connsiteX8-807" fmla="*/ 720230 w 1043417"/>
                <a:gd name="connsiteY8-808" fmla="*/ 2816352 h 2876460"/>
                <a:gd name="connsiteX9-809" fmla="*/ 837273 w 1043417"/>
                <a:gd name="connsiteY9-810" fmla="*/ 2874873 h 2876460"/>
                <a:gd name="connsiteX10-811" fmla="*/ 990892 w 1043417"/>
                <a:gd name="connsiteY10-812" fmla="*/ 2750515 h 2876460"/>
                <a:gd name="connsiteX11-813" fmla="*/ 990892 w 1043417"/>
                <a:gd name="connsiteY11-814" fmla="*/ 2626156 h 2876460"/>
                <a:gd name="connsiteX12-815" fmla="*/ 353993 w 1043417"/>
                <a:gd name="connsiteY12-816" fmla="*/ 307238 h 2876460"/>
                <a:gd name="connsiteX13-817" fmla="*/ 151711 w 1043417"/>
                <a:gd name="connsiteY13-818" fmla="*/ 0 h 2876460"/>
                <a:gd name="connsiteX0-819" fmla="*/ 151711 w 1043417"/>
                <a:gd name="connsiteY0-820" fmla="*/ 0 h 2876460"/>
                <a:gd name="connsiteX1-821" fmla="*/ 317894 w 1043417"/>
                <a:gd name="connsiteY1-822" fmla="*/ 226771 h 2876460"/>
                <a:gd name="connsiteX2-823" fmla="*/ 214208 w 1043417"/>
                <a:gd name="connsiteY2-824" fmla="*/ 398995 h 2876460"/>
                <a:gd name="connsiteX3-825" fmla="*/ 32601 w 1043417"/>
                <a:gd name="connsiteY3-826" fmla="*/ 307238 h 2876460"/>
                <a:gd name="connsiteX4-827" fmla="*/ 69177 w 1043417"/>
                <a:gd name="connsiteY4-828" fmla="*/ 168249 h 2876460"/>
                <a:gd name="connsiteX5-829" fmla="*/ 0 w 1043417"/>
                <a:gd name="connsiteY5-830" fmla="*/ 275910 h 2876460"/>
                <a:gd name="connsiteX6-831" fmla="*/ 610502 w 1043417"/>
                <a:gd name="connsiteY6-832" fmla="*/ 1689811 h 2876460"/>
                <a:gd name="connsiteX7-833" fmla="*/ 749490 w 1043417"/>
                <a:gd name="connsiteY7-834" fmla="*/ 2750515 h 2876460"/>
                <a:gd name="connsiteX8-835" fmla="*/ 720230 w 1043417"/>
                <a:gd name="connsiteY8-836" fmla="*/ 2816352 h 2876460"/>
                <a:gd name="connsiteX9-837" fmla="*/ 837273 w 1043417"/>
                <a:gd name="connsiteY9-838" fmla="*/ 2874873 h 2876460"/>
                <a:gd name="connsiteX10-839" fmla="*/ 990892 w 1043417"/>
                <a:gd name="connsiteY10-840" fmla="*/ 2750515 h 2876460"/>
                <a:gd name="connsiteX11-841" fmla="*/ 990892 w 1043417"/>
                <a:gd name="connsiteY11-842" fmla="*/ 2626156 h 2876460"/>
                <a:gd name="connsiteX12-843" fmla="*/ 353993 w 1043417"/>
                <a:gd name="connsiteY12-844" fmla="*/ 307238 h 2876460"/>
                <a:gd name="connsiteX13-845" fmla="*/ 151711 w 1043417"/>
                <a:gd name="connsiteY13-846" fmla="*/ 0 h 2876460"/>
                <a:gd name="connsiteX0-847" fmla="*/ 128360 w 1020066"/>
                <a:gd name="connsiteY0-848" fmla="*/ 0 h 2876460"/>
                <a:gd name="connsiteX1-849" fmla="*/ 294543 w 1020066"/>
                <a:gd name="connsiteY1-850" fmla="*/ 226771 h 2876460"/>
                <a:gd name="connsiteX2-851" fmla="*/ 190857 w 1020066"/>
                <a:gd name="connsiteY2-852" fmla="*/ 398995 h 2876460"/>
                <a:gd name="connsiteX3-853" fmla="*/ 9250 w 1020066"/>
                <a:gd name="connsiteY3-854" fmla="*/ 307238 h 2876460"/>
                <a:gd name="connsiteX4-855" fmla="*/ 45826 w 1020066"/>
                <a:gd name="connsiteY4-856" fmla="*/ 168249 h 2876460"/>
                <a:gd name="connsiteX5-857" fmla="*/ 503 w 1020066"/>
                <a:gd name="connsiteY5-858" fmla="*/ 299764 h 2876460"/>
                <a:gd name="connsiteX6-859" fmla="*/ 587151 w 1020066"/>
                <a:gd name="connsiteY6-860" fmla="*/ 1689811 h 2876460"/>
                <a:gd name="connsiteX7-861" fmla="*/ 726139 w 1020066"/>
                <a:gd name="connsiteY7-862" fmla="*/ 2750515 h 2876460"/>
                <a:gd name="connsiteX8-863" fmla="*/ 696879 w 1020066"/>
                <a:gd name="connsiteY8-864" fmla="*/ 2816352 h 2876460"/>
                <a:gd name="connsiteX9-865" fmla="*/ 813922 w 1020066"/>
                <a:gd name="connsiteY9-866" fmla="*/ 2874873 h 2876460"/>
                <a:gd name="connsiteX10-867" fmla="*/ 967541 w 1020066"/>
                <a:gd name="connsiteY10-868" fmla="*/ 2750515 h 2876460"/>
                <a:gd name="connsiteX11-869" fmla="*/ 967541 w 1020066"/>
                <a:gd name="connsiteY11-870" fmla="*/ 2626156 h 2876460"/>
                <a:gd name="connsiteX12-871" fmla="*/ 330642 w 1020066"/>
                <a:gd name="connsiteY12-872" fmla="*/ 307238 h 2876460"/>
                <a:gd name="connsiteX13-873" fmla="*/ 128360 w 1020066"/>
                <a:gd name="connsiteY13-874" fmla="*/ 0 h 2876460"/>
                <a:gd name="connsiteX0-875" fmla="*/ 128360 w 1020066"/>
                <a:gd name="connsiteY0-876" fmla="*/ 0 h 2876460"/>
                <a:gd name="connsiteX1-877" fmla="*/ 294543 w 1020066"/>
                <a:gd name="connsiteY1-878" fmla="*/ 226771 h 2876460"/>
                <a:gd name="connsiteX2-879" fmla="*/ 190857 w 1020066"/>
                <a:gd name="connsiteY2-880" fmla="*/ 398995 h 2876460"/>
                <a:gd name="connsiteX3-881" fmla="*/ 9250 w 1020066"/>
                <a:gd name="connsiteY3-882" fmla="*/ 307238 h 2876460"/>
                <a:gd name="connsiteX4-883" fmla="*/ 45826 w 1020066"/>
                <a:gd name="connsiteY4-884" fmla="*/ 168249 h 2876460"/>
                <a:gd name="connsiteX5-885" fmla="*/ 503 w 1020066"/>
                <a:gd name="connsiteY5-886" fmla="*/ 299764 h 2876460"/>
                <a:gd name="connsiteX6-887" fmla="*/ 587151 w 1020066"/>
                <a:gd name="connsiteY6-888" fmla="*/ 1689811 h 2876460"/>
                <a:gd name="connsiteX7-889" fmla="*/ 726139 w 1020066"/>
                <a:gd name="connsiteY7-890" fmla="*/ 2750515 h 2876460"/>
                <a:gd name="connsiteX8-891" fmla="*/ 696879 w 1020066"/>
                <a:gd name="connsiteY8-892" fmla="*/ 2816352 h 2876460"/>
                <a:gd name="connsiteX9-893" fmla="*/ 813922 w 1020066"/>
                <a:gd name="connsiteY9-894" fmla="*/ 2874873 h 2876460"/>
                <a:gd name="connsiteX10-895" fmla="*/ 967541 w 1020066"/>
                <a:gd name="connsiteY10-896" fmla="*/ 2750515 h 2876460"/>
                <a:gd name="connsiteX11-897" fmla="*/ 967541 w 1020066"/>
                <a:gd name="connsiteY11-898" fmla="*/ 2626156 h 2876460"/>
                <a:gd name="connsiteX12-899" fmla="*/ 330642 w 1020066"/>
                <a:gd name="connsiteY12-900" fmla="*/ 307238 h 2876460"/>
                <a:gd name="connsiteX13-901" fmla="*/ 128360 w 1020066"/>
                <a:gd name="connsiteY13-902" fmla="*/ 0 h 2876460"/>
                <a:gd name="connsiteX0-903" fmla="*/ 128360 w 1020066"/>
                <a:gd name="connsiteY0-904" fmla="*/ 0 h 2876460"/>
                <a:gd name="connsiteX1-905" fmla="*/ 294543 w 1020066"/>
                <a:gd name="connsiteY1-906" fmla="*/ 226771 h 2876460"/>
                <a:gd name="connsiteX2-907" fmla="*/ 190857 w 1020066"/>
                <a:gd name="connsiteY2-908" fmla="*/ 398995 h 2876460"/>
                <a:gd name="connsiteX3-909" fmla="*/ 9250 w 1020066"/>
                <a:gd name="connsiteY3-910" fmla="*/ 307238 h 2876460"/>
                <a:gd name="connsiteX4-911" fmla="*/ 45826 w 1020066"/>
                <a:gd name="connsiteY4-912" fmla="*/ 168249 h 2876460"/>
                <a:gd name="connsiteX5-913" fmla="*/ 503 w 1020066"/>
                <a:gd name="connsiteY5-914" fmla="*/ 299764 h 2876460"/>
                <a:gd name="connsiteX6-915" fmla="*/ 587151 w 1020066"/>
                <a:gd name="connsiteY6-916" fmla="*/ 1689811 h 2876460"/>
                <a:gd name="connsiteX7-917" fmla="*/ 726139 w 1020066"/>
                <a:gd name="connsiteY7-918" fmla="*/ 2750515 h 2876460"/>
                <a:gd name="connsiteX8-919" fmla="*/ 696879 w 1020066"/>
                <a:gd name="connsiteY8-920" fmla="*/ 2816352 h 2876460"/>
                <a:gd name="connsiteX9-921" fmla="*/ 813922 w 1020066"/>
                <a:gd name="connsiteY9-922" fmla="*/ 2874873 h 2876460"/>
                <a:gd name="connsiteX10-923" fmla="*/ 967541 w 1020066"/>
                <a:gd name="connsiteY10-924" fmla="*/ 2750515 h 2876460"/>
                <a:gd name="connsiteX11-925" fmla="*/ 967541 w 1020066"/>
                <a:gd name="connsiteY11-926" fmla="*/ 2626156 h 2876460"/>
                <a:gd name="connsiteX12-927" fmla="*/ 330642 w 1020066"/>
                <a:gd name="connsiteY12-928" fmla="*/ 307238 h 2876460"/>
                <a:gd name="connsiteX13-929" fmla="*/ 128360 w 1020066"/>
                <a:gd name="connsiteY13-930" fmla="*/ 0 h 2876460"/>
                <a:gd name="connsiteX0-931" fmla="*/ 128360 w 1020066"/>
                <a:gd name="connsiteY0-932" fmla="*/ 0 h 2876460"/>
                <a:gd name="connsiteX1-933" fmla="*/ 294543 w 1020066"/>
                <a:gd name="connsiteY1-934" fmla="*/ 226771 h 2876460"/>
                <a:gd name="connsiteX2-935" fmla="*/ 190857 w 1020066"/>
                <a:gd name="connsiteY2-936" fmla="*/ 398995 h 2876460"/>
                <a:gd name="connsiteX3-937" fmla="*/ 9250 w 1020066"/>
                <a:gd name="connsiteY3-938" fmla="*/ 307238 h 2876460"/>
                <a:gd name="connsiteX4-939" fmla="*/ 45826 w 1020066"/>
                <a:gd name="connsiteY4-940" fmla="*/ 168249 h 2876460"/>
                <a:gd name="connsiteX5-941" fmla="*/ 503 w 1020066"/>
                <a:gd name="connsiteY5-942" fmla="*/ 299764 h 2876460"/>
                <a:gd name="connsiteX6-943" fmla="*/ 599078 w 1020066"/>
                <a:gd name="connsiteY6-944" fmla="*/ 1685836 h 2876460"/>
                <a:gd name="connsiteX7-945" fmla="*/ 726139 w 1020066"/>
                <a:gd name="connsiteY7-946" fmla="*/ 2750515 h 2876460"/>
                <a:gd name="connsiteX8-947" fmla="*/ 696879 w 1020066"/>
                <a:gd name="connsiteY8-948" fmla="*/ 2816352 h 2876460"/>
                <a:gd name="connsiteX9-949" fmla="*/ 813922 w 1020066"/>
                <a:gd name="connsiteY9-950" fmla="*/ 2874873 h 2876460"/>
                <a:gd name="connsiteX10-951" fmla="*/ 967541 w 1020066"/>
                <a:gd name="connsiteY10-952" fmla="*/ 2750515 h 2876460"/>
                <a:gd name="connsiteX11-953" fmla="*/ 967541 w 1020066"/>
                <a:gd name="connsiteY11-954" fmla="*/ 2626156 h 2876460"/>
                <a:gd name="connsiteX12-955" fmla="*/ 330642 w 1020066"/>
                <a:gd name="connsiteY12-956" fmla="*/ 307238 h 2876460"/>
                <a:gd name="connsiteX13-957" fmla="*/ 128360 w 1020066"/>
                <a:gd name="connsiteY13-958" fmla="*/ 0 h 2876460"/>
                <a:gd name="connsiteX0-959" fmla="*/ 128360 w 1020066"/>
                <a:gd name="connsiteY0-960" fmla="*/ 0 h 2876460"/>
                <a:gd name="connsiteX1-961" fmla="*/ 294543 w 1020066"/>
                <a:gd name="connsiteY1-962" fmla="*/ 226771 h 2876460"/>
                <a:gd name="connsiteX2-963" fmla="*/ 190857 w 1020066"/>
                <a:gd name="connsiteY2-964" fmla="*/ 398995 h 2876460"/>
                <a:gd name="connsiteX3-965" fmla="*/ 9250 w 1020066"/>
                <a:gd name="connsiteY3-966" fmla="*/ 307238 h 2876460"/>
                <a:gd name="connsiteX4-967" fmla="*/ 45826 w 1020066"/>
                <a:gd name="connsiteY4-968" fmla="*/ 168249 h 2876460"/>
                <a:gd name="connsiteX5-969" fmla="*/ 503 w 1020066"/>
                <a:gd name="connsiteY5-970" fmla="*/ 299764 h 2876460"/>
                <a:gd name="connsiteX6-971" fmla="*/ 599078 w 1020066"/>
                <a:gd name="connsiteY6-972" fmla="*/ 1685836 h 2876460"/>
                <a:gd name="connsiteX7-973" fmla="*/ 726139 w 1020066"/>
                <a:gd name="connsiteY7-974" fmla="*/ 2750515 h 2876460"/>
                <a:gd name="connsiteX8-975" fmla="*/ 696879 w 1020066"/>
                <a:gd name="connsiteY8-976" fmla="*/ 2816352 h 2876460"/>
                <a:gd name="connsiteX9-977" fmla="*/ 813922 w 1020066"/>
                <a:gd name="connsiteY9-978" fmla="*/ 2874873 h 2876460"/>
                <a:gd name="connsiteX10-979" fmla="*/ 967541 w 1020066"/>
                <a:gd name="connsiteY10-980" fmla="*/ 2750515 h 2876460"/>
                <a:gd name="connsiteX11-981" fmla="*/ 967541 w 1020066"/>
                <a:gd name="connsiteY11-982" fmla="*/ 2626156 h 2876460"/>
                <a:gd name="connsiteX12-983" fmla="*/ 330642 w 1020066"/>
                <a:gd name="connsiteY12-984" fmla="*/ 307238 h 2876460"/>
                <a:gd name="connsiteX13-985" fmla="*/ 128360 w 1020066"/>
                <a:gd name="connsiteY13-986" fmla="*/ 0 h 2876460"/>
                <a:gd name="connsiteX0-987" fmla="*/ 138476 w 1030182"/>
                <a:gd name="connsiteY0-988" fmla="*/ 0 h 2876460"/>
                <a:gd name="connsiteX1-989" fmla="*/ 304659 w 1030182"/>
                <a:gd name="connsiteY1-990" fmla="*/ 226771 h 2876460"/>
                <a:gd name="connsiteX2-991" fmla="*/ 200973 w 1030182"/>
                <a:gd name="connsiteY2-992" fmla="*/ 398995 h 2876460"/>
                <a:gd name="connsiteX3-993" fmla="*/ 19366 w 1030182"/>
                <a:gd name="connsiteY3-994" fmla="*/ 307238 h 2876460"/>
                <a:gd name="connsiteX4-995" fmla="*/ 55942 w 1030182"/>
                <a:gd name="connsiteY4-996" fmla="*/ 168249 h 2876460"/>
                <a:gd name="connsiteX5-997" fmla="*/ 10619 w 1030182"/>
                <a:gd name="connsiteY5-998" fmla="*/ 299764 h 2876460"/>
                <a:gd name="connsiteX6-999" fmla="*/ 609194 w 1030182"/>
                <a:gd name="connsiteY6-1000" fmla="*/ 1685836 h 2876460"/>
                <a:gd name="connsiteX7-1001" fmla="*/ 736255 w 1030182"/>
                <a:gd name="connsiteY7-1002" fmla="*/ 2750515 h 2876460"/>
                <a:gd name="connsiteX8-1003" fmla="*/ 706995 w 1030182"/>
                <a:gd name="connsiteY8-1004" fmla="*/ 2816352 h 2876460"/>
                <a:gd name="connsiteX9-1005" fmla="*/ 824038 w 1030182"/>
                <a:gd name="connsiteY9-1006" fmla="*/ 2874873 h 2876460"/>
                <a:gd name="connsiteX10-1007" fmla="*/ 977657 w 1030182"/>
                <a:gd name="connsiteY10-1008" fmla="*/ 2750515 h 2876460"/>
                <a:gd name="connsiteX11-1009" fmla="*/ 977657 w 1030182"/>
                <a:gd name="connsiteY11-1010" fmla="*/ 2626156 h 2876460"/>
                <a:gd name="connsiteX12-1011" fmla="*/ 340758 w 1030182"/>
                <a:gd name="connsiteY12-1012" fmla="*/ 307238 h 2876460"/>
                <a:gd name="connsiteX13-1013" fmla="*/ 138476 w 1030182"/>
                <a:gd name="connsiteY13-1014" fmla="*/ 0 h 2876460"/>
                <a:gd name="connsiteX0-1015" fmla="*/ 134426 w 1026132"/>
                <a:gd name="connsiteY0-1016" fmla="*/ 0 h 2876460"/>
                <a:gd name="connsiteX1-1017" fmla="*/ 300609 w 1026132"/>
                <a:gd name="connsiteY1-1018" fmla="*/ 226771 h 2876460"/>
                <a:gd name="connsiteX2-1019" fmla="*/ 196923 w 1026132"/>
                <a:gd name="connsiteY2-1020" fmla="*/ 398995 h 2876460"/>
                <a:gd name="connsiteX3-1021" fmla="*/ 15316 w 1026132"/>
                <a:gd name="connsiteY3-1022" fmla="*/ 307238 h 2876460"/>
                <a:gd name="connsiteX4-1023" fmla="*/ 51892 w 1026132"/>
                <a:gd name="connsiteY4-1024" fmla="*/ 168249 h 2876460"/>
                <a:gd name="connsiteX5-1025" fmla="*/ 6569 w 1026132"/>
                <a:gd name="connsiteY5-1026" fmla="*/ 299764 h 2876460"/>
                <a:gd name="connsiteX6-1027" fmla="*/ 605144 w 1026132"/>
                <a:gd name="connsiteY6-1028" fmla="*/ 1685836 h 2876460"/>
                <a:gd name="connsiteX7-1029" fmla="*/ 732205 w 1026132"/>
                <a:gd name="connsiteY7-1030" fmla="*/ 2750515 h 2876460"/>
                <a:gd name="connsiteX8-1031" fmla="*/ 702945 w 1026132"/>
                <a:gd name="connsiteY8-1032" fmla="*/ 2816352 h 2876460"/>
                <a:gd name="connsiteX9-1033" fmla="*/ 819988 w 1026132"/>
                <a:gd name="connsiteY9-1034" fmla="*/ 2874873 h 2876460"/>
                <a:gd name="connsiteX10-1035" fmla="*/ 973607 w 1026132"/>
                <a:gd name="connsiteY10-1036" fmla="*/ 2750515 h 2876460"/>
                <a:gd name="connsiteX11-1037" fmla="*/ 973607 w 1026132"/>
                <a:gd name="connsiteY11-1038" fmla="*/ 2626156 h 2876460"/>
                <a:gd name="connsiteX12-1039" fmla="*/ 336708 w 1026132"/>
                <a:gd name="connsiteY12-1040" fmla="*/ 307238 h 2876460"/>
                <a:gd name="connsiteX13-1041" fmla="*/ 134426 w 1026132"/>
                <a:gd name="connsiteY13-1042" fmla="*/ 0 h 2876460"/>
                <a:gd name="connsiteX0-1043" fmla="*/ 134426 w 1026132"/>
                <a:gd name="connsiteY0-1044" fmla="*/ 0 h 2876460"/>
                <a:gd name="connsiteX1-1045" fmla="*/ 300609 w 1026132"/>
                <a:gd name="connsiteY1-1046" fmla="*/ 226771 h 2876460"/>
                <a:gd name="connsiteX2-1047" fmla="*/ 196923 w 1026132"/>
                <a:gd name="connsiteY2-1048" fmla="*/ 398995 h 2876460"/>
                <a:gd name="connsiteX3-1049" fmla="*/ 15316 w 1026132"/>
                <a:gd name="connsiteY3-1050" fmla="*/ 307238 h 2876460"/>
                <a:gd name="connsiteX4-1051" fmla="*/ 51892 w 1026132"/>
                <a:gd name="connsiteY4-1052" fmla="*/ 168249 h 2876460"/>
                <a:gd name="connsiteX5-1053" fmla="*/ 6569 w 1026132"/>
                <a:gd name="connsiteY5-1054" fmla="*/ 299764 h 2876460"/>
                <a:gd name="connsiteX6-1055" fmla="*/ 605144 w 1026132"/>
                <a:gd name="connsiteY6-1056" fmla="*/ 1685836 h 2876460"/>
                <a:gd name="connsiteX7-1057" fmla="*/ 732205 w 1026132"/>
                <a:gd name="connsiteY7-1058" fmla="*/ 2750515 h 2876460"/>
                <a:gd name="connsiteX8-1059" fmla="*/ 702945 w 1026132"/>
                <a:gd name="connsiteY8-1060" fmla="*/ 2816352 h 2876460"/>
                <a:gd name="connsiteX9-1061" fmla="*/ 819988 w 1026132"/>
                <a:gd name="connsiteY9-1062" fmla="*/ 2874873 h 2876460"/>
                <a:gd name="connsiteX10-1063" fmla="*/ 973607 w 1026132"/>
                <a:gd name="connsiteY10-1064" fmla="*/ 2750515 h 2876460"/>
                <a:gd name="connsiteX11-1065" fmla="*/ 973607 w 1026132"/>
                <a:gd name="connsiteY11-1066" fmla="*/ 2626156 h 2876460"/>
                <a:gd name="connsiteX12-1067" fmla="*/ 341042 w 1026132"/>
                <a:gd name="connsiteY12-1068" fmla="*/ 276903 h 2876460"/>
                <a:gd name="connsiteX13-1069" fmla="*/ 134426 w 1026132"/>
                <a:gd name="connsiteY13-1070" fmla="*/ 0 h 2876460"/>
                <a:gd name="connsiteX0-1071" fmla="*/ 134426 w 1026132"/>
                <a:gd name="connsiteY0-1072" fmla="*/ 0 h 2876460"/>
                <a:gd name="connsiteX1-1073" fmla="*/ 300609 w 1026132"/>
                <a:gd name="connsiteY1-1074" fmla="*/ 226771 h 2876460"/>
                <a:gd name="connsiteX2-1075" fmla="*/ 196923 w 1026132"/>
                <a:gd name="connsiteY2-1076" fmla="*/ 398995 h 2876460"/>
                <a:gd name="connsiteX3-1077" fmla="*/ 15316 w 1026132"/>
                <a:gd name="connsiteY3-1078" fmla="*/ 307238 h 2876460"/>
                <a:gd name="connsiteX4-1079" fmla="*/ 51892 w 1026132"/>
                <a:gd name="connsiteY4-1080" fmla="*/ 168249 h 2876460"/>
                <a:gd name="connsiteX5-1081" fmla="*/ 6569 w 1026132"/>
                <a:gd name="connsiteY5-1082" fmla="*/ 299764 h 2876460"/>
                <a:gd name="connsiteX6-1083" fmla="*/ 605144 w 1026132"/>
                <a:gd name="connsiteY6-1084" fmla="*/ 1685836 h 2876460"/>
                <a:gd name="connsiteX7-1085" fmla="*/ 732205 w 1026132"/>
                <a:gd name="connsiteY7-1086" fmla="*/ 2750515 h 2876460"/>
                <a:gd name="connsiteX8-1087" fmla="*/ 702945 w 1026132"/>
                <a:gd name="connsiteY8-1088" fmla="*/ 2816352 h 2876460"/>
                <a:gd name="connsiteX9-1089" fmla="*/ 819988 w 1026132"/>
                <a:gd name="connsiteY9-1090" fmla="*/ 2874873 h 2876460"/>
                <a:gd name="connsiteX10-1091" fmla="*/ 973607 w 1026132"/>
                <a:gd name="connsiteY10-1092" fmla="*/ 2750515 h 2876460"/>
                <a:gd name="connsiteX11-1093" fmla="*/ 973607 w 1026132"/>
                <a:gd name="connsiteY11-1094" fmla="*/ 2626156 h 2876460"/>
                <a:gd name="connsiteX12-1095" fmla="*/ 354043 w 1026132"/>
                <a:gd name="connsiteY12-1096" fmla="*/ 255235 h 2876460"/>
                <a:gd name="connsiteX13-1097" fmla="*/ 134426 w 1026132"/>
                <a:gd name="connsiteY13-1098" fmla="*/ 0 h 2876460"/>
                <a:gd name="connsiteX0-1099" fmla="*/ 134426 w 1026132"/>
                <a:gd name="connsiteY0-1100" fmla="*/ 0 h 2876460"/>
                <a:gd name="connsiteX1-1101" fmla="*/ 300609 w 1026132"/>
                <a:gd name="connsiteY1-1102" fmla="*/ 226771 h 2876460"/>
                <a:gd name="connsiteX2-1103" fmla="*/ 179589 w 1026132"/>
                <a:gd name="connsiteY2-1104" fmla="*/ 385994 h 2876460"/>
                <a:gd name="connsiteX3-1105" fmla="*/ 15316 w 1026132"/>
                <a:gd name="connsiteY3-1106" fmla="*/ 307238 h 2876460"/>
                <a:gd name="connsiteX4-1107" fmla="*/ 51892 w 1026132"/>
                <a:gd name="connsiteY4-1108" fmla="*/ 168249 h 2876460"/>
                <a:gd name="connsiteX5-1109" fmla="*/ 6569 w 1026132"/>
                <a:gd name="connsiteY5-1110" fmla="*/ 299764 h 2876460"/>
                <a:gd name="connsiteX6-1111" fmla="*/ 605144 w 1026132"/>
                <a:gd name="connsiteY6-1112" fmla="*/ 1685836 h 2876460"/>
                <a:gd name="connsiteX7-1113" fmla="*/ 732205 w 1026132"/>
                <a:gd name="connsiteY7-1114" fmla="*/ 2750515 h 2876460"/>
                <a:gd name="connsiteX8-1115" fmla="*/ 702945 w 1026132"/>
                <a:gd name="connsiteY8-1116" fmla="*/ 2816352 h 2876460"/>
                <a:gd name="connsiteX9-1117" fmla="*/ 819988 w 1026132"/>
                <a:gd name="connsiteY9-1118" fmla="*/ 2874873 h 2876460"/>
                <a:gd name="connsiteX10-1119" fmla="*/ 973607 w 1026132"/>
                <a:gd name="connsiteY10-1120" fmla="*/ 2750515 h 2876460"/>
                <a:gd name="connsiteX11-1121" fmla="*/ 973607 w 1026132"/>
                <a:gd name="connsiteY11-1122" fmla="*/ 2626156 h 2876460"/>
                <a:gd name="connsiteX12-1123" fmla="*/ 354043 w 1026132"/>
                <a:gd name="connsiteY12-1124" fmla="*/ 255235 h 2876460"/>
                <a:gd name="connsiteX13-1125" fmla="*/ 134426 w 1026132"/>
                <a:gd name="connsiteY13-1126" fmla="*/ 0 h 2876460"/>
                <a:gd name="connsiteX0-1127" fmla="*/ 134426 w 1026132"/>
                <a:gd name="connsiteY0-1128" fmla="*/ 0 h 2876460"/>
                <a:gd name="connsiteX1-1129" fmla="*/ 300609 w 1026132"/>
                <a:gd name="connsiteY1-1130" fmla="*/ 226771 h 2876460"/>
                <a:gd name="connsiteX2-1131" fmla="*/ 179589 w 1026132"/>
                <a:gd name="connsiteY2-1132" fmla="*/ 385994 h 2876460"/>
                <a:gd name="connsiteX3-1133" fmla="*/ 15316 w 1026132"/>
                <a:gd name="connsiteY3-1134" fmla="*/ 307238 h 2876460"/>
                <a:gd name="connsiteX4-1135" fmla="*/ 51892 w 1026132"/>
                <a:gd name="connsiteY4-1136" fmla="*/ 168249 h 2876460"/>
                <a:gd name="connsiteX5-1137" fmla="*/ 6569 w 1026132"/>
                <a:gd name="connsiteY5-1138" fmla="*/ 299764 h 2876460"/>
                <a:gd name="connsiteX6-1139" fmla="*/ 628052 w 1026132"/>
                <a:gd name="connsiteY6-1140" fmla="*/ 1676673 h 2876460"/>
                <a:gd name="connsiteX7-1141" fmla="*/ 732205 w 1026132"/>
                <a:gd name="connsiteY7-1142" fmla="*/ 2750515 h 2876460"/>
                <a:gd name="connsiteX8-1143" fmla="*/ 702945 w 1026132"/>
                <a:gd name="connsiteY8-1144" fmla="*/ 2816352 h 2876460"/>
                <a:gd name="connsiteX9-1145" fmla="*/ 819988 w 1026132"/>
                <a:gd name="connsiteY9-1146" fmla="*/ 2874873 h 2876460"/>
                <a:gd name="connsiteX10-1147" fmla="*/ 973607 w 1026132"/>
                <a:gd name="connsiteY10-1148" fmla="*/ 2750515 h 2876460"/>
                <a:gd name="connsiteX11-1149" fmla="*/ 973607 w 1026132"/>
                <a:gd name="connsiteY11-1150" fmla="*/ 2626156 h 2876460"/>
                <a:gd name="connsiteX12-1151" fmla="*/ 354043 w 1026132"/>
                <a:gd name="connsiteY12-1152" fmla="*/ 255235 h 2876460"/>
                <a:gd name="connsiteX13-1153" fmla="*/ 134426 w 1026132"/>
                <a:gd name="connsiteY13-1154" fmla="*/ 0 h 2876460"/>
                <a:gd name="connsiteX0-1155" fmla="*/ 134426 w 1026132"/>
                <a:gd name="connsiteY0-1156" fmla="*/ 0 h 2876460"/>
                <a:gd name="connsiteX1-1157" fmla="*/ 300609 w 1026132"/>
                <a:gd name="connsiteY1-1158" fmla="*/ 226771 h 2876460"/>
                <a:gd name="connsiteX2-1159" fmla="*/ 179589 w 1026132"/>
                <a:gd name="connsiteY2-1160" fmla="*/ 385994 h 2876460"/>
                <a:gd name="connsiteX3-1161" fmla="*/ 15316 w 1026132"/>
                <a:gd name="connsiteY3-1162" fmla="*/ 307238 h 2876460"/>
                <a:gd name="connsiteX4-1163" fmla="*/ 51892 w 1026132"/>
                <a:gd name="connsiteY4-1164" fmla="*/ 168249 h 2876460"/>
                <a:gd name="connsiteX5-1165" fmla="*/ 6569 w 1026132"/>
                <a:gd name="connsiteY5-1166" fmla="*/ 299764 h 2876460"/>
                <a:gd name="connsiteX6-1167" fmla="*/ 628052 w 1026132"/>
                <a:gd name="connsiteY6-1168" fmla="*/ 1676673 h 2876460"/>
                <a:gd name="connsiteX7-1169" fmla="*/ 732205 w 1026132"/>
                <a:gd name="connsiteY7-1170" fmla="*/ 2750515 h 2876460"/>
                <a:gd name="connsiteX8-1171" fmla="*/ 702945 w 1026132"/>
                <a:gd name="connsiteY8-1172" fmla="*/ 2816352 h 2876460"/>
                <a:gd name="connsiteX9-1173" fmla="*/ 819988 w 1026132"/>
                <a:gd name="connsiteY9-1174" fmla="*/ 2874873 h 2876460"/>
                <a:gd name="connsiteX10-1175" fmla="*/ 973607 w 1026132"/>
                <a:gd name="connsiteY10-1176" fmla="*/ 2750515 h 2876460"/>
                <a:gd name="connsiteX11-1177" fmla="*/ 973607 w 1026132"/>
                <a:gd name="connsiteY11-1178" fmla="*/ 2626156 h 2876460"/>
                <a:gd name="connsiteX12-1179" fmla="*/ 354043 w 1026132"/>
                <a:gd name="connsiteY12-1180" fmla="*/ 255235 h 2876460"/>
                <a:gd name="connsiteX13-1181" fmla="*/ 134426 w 1026132"/>
                <a:gd name="connsiteY13-1182" fmla="*/ 0 h 2876460"/>
                <a:gd name="connsiteX0-1183" fmla="*/ 134426 w 1026132"/>
                <a:gd name="connsiteY0-1184" fmla="*/ 0 h 2876460"/>
                <a:gd name="connsiteX1-1185" fmla="*/ 300609 w 1026132"/>
                <a:gd name="connsiteY1-1186" fmla="*/ 226771 h 2876460"/>
                <a:gd name="connsiteX2-1187" fmla="*/ 179589 w 1026132"/>
                <a:gd name="connsiteY2-1188" fmla="*/ 385994 h 2876460"/>
                <a:gd name="connsiteX3-1189" fmla="*/ 15316 w 1026132"/>
                <a:gd name="connsiteY3-1190" fmla="*/ 307238 h 2876460"/>
                <a:gd name="connsiteX4-1191" fmla="*/ 51892 w 1026132"/>
                <a:gd name="connsiteY4-1192" fmla="*/ 168249 h 2876460"/>
                <a:gd name="connsiteX5-1193" fmla="*/ 6569 w 1026132"/>
                <a:gd name="connsiteY5-1194" fmla="*/ 299764 h 2876460"/>
                <a:gd name="connsiteX6-1195" fmla="*/ 628052 w 1026132"/>
                <a:gd name="connsiteY6-1196" fmla="*/ 1676673 h 2876460"/>
                <a:gd name="connsiteX7-1197" fmla="*/ 732205 w 1026132"/>
                <a:gd name="connsiteY7-1198" fmla="*/ 2750515 h 2876460"/>
                <a:gd name="connsiteX8-1199" fmla="*/ 702945 w 1026132"/>
                <a:gd name="connsiteY8-1200" fmla="*/ 2816352 h 2876460"/>
                <a:gd name="connsiteX9-1201" fmla="*/ 819988 w 1026132"/>
                <a:gd name="connsiteY9-1202" fmla="*/ 2874873 h 2876460"/>
                <a:gd name="connsiteX10-1203" fmla="*/ 973607 w 1026132"/>
                <a:gd name="connsiteY10-1204" fmla="*/ 2750515 h 2876460"/>
                <a:gd name="connsiteX11-1205" fmla="*/ 973607 w 1026132"/>
                <a:gd name="connsiteY11-1206" fmla="*/ 2626156 h 2876460"/>
                <a:gd name="connsiteX12-1207" fmla="*/ 354043 w 1026132"/>
                <a:gd name="connsiteY12-1208" fmla="*/ 255235 h 2876460"/>
                <a:gd name="connsiteX13-1209" fmla="*/ 134426 w 1026132"/>
                <a:gd name="connsiteY13-1210" fmla="*/ 0 h 2876460"/>
                <a:gd name="connsiteX0-1211" fmla="*/ 127121 w 1018827"/>
                <a:gd name="connsiteY0-1212" fmla="*/ 0 h 2876460"/>
                <a:gd name="connsiteX1-1213" fmla="*/ 293304 w 1018827"/>
                <a:gd name="connsiteY1-1214" fmla="*/ 226771 h 2876460"/>
                <a:gd name="connsiteX2-1215" fmla="*/ 172284 w 1018827"/>
                <a:gd name="connsiteY2-1216" fmla="*/ 385994 h 2876460"/>
                <a:gd name="connsiteX3-1217" fmla="*/ 8011 w 1018827"/>
                <a:gd name="connsiteY3-1218" fmla="*/ 307238 h 2876460"/>
                <a:gd name="connsiteX4-1219" fmla="*/ 44587 w 1018827"/>
                <a:gd name="connsiteY4-1220" fmla="*/ 168249 h 2876460"/>
                <a:gd name="connsiteX5-1221" fmla="*/ 31336 w 1018827"/>
                <a:gd name="connsiteY5-1222" fmla="*/ 299764 h 2876460"/>
                <a:gd name="connsiteX6-1223" fmla="*/ 620747 w 1018827"/>
                <a:gd name="connsiteY6-1224" fmla="*/ 1676673 h 2876460"/>
                <a:gd name="connsiteX7-1225" fmla="*/ 724900 w 1018827"/>
                <a:gd name="connsiteY7-1226" fmla="*/ 2750515 h 2876460"/>
                <a:gd name="connsiteX8-1227" fmla="*/ 695640 w 1018827"/>
                <a:gd name="connsiteY8-1228" fmla="*/ 2816352 h 2876460"/>
                <a:gd name="connsiteX9-1229" fmla="*/ 812683 w 1018827"/>
                <a:gd name="connsiteY9-1230" fmla="*/ 2874873 h 2876460"/>
                <a:gd name="connsiteX10-1231" fmla="*/ 966302 w 1018827"/>
                <a:gd name="connsiteY10-1232" fmla="*/ 2750515 h 2876460"/>
                <a:gd name="connsiteX11-1233" fmla="*/ 966302 w 1018827"/>
                <a:gd name="connsiteY11-1234" fmla="*/ 2626156 h 2876460"/>
                <a:gd name="connsiteX12-1235" fmla="*/ 346738 w 1018827"/>
                <a:gd name="connsiteY12-1236" fmla="*/ 255235 h 2876460"/>
                <a:gd name="connsiteX13-1237" fmla="*/ 127121 w 1018827"/>
                <a:gd name="connsiteY13-1238" fmla="*/ 0 h 2876460"/>
                <a:gd name="connsiteX0-1239" fmla="*/ 145301 w 1037007"/>
                <a:gd name="connsiteY0-1240" fmla="*/ 0 h 2876460"/>
                <a:gd name="connsiteX1-1241" fmla="*/ 311484 w 1037007"/>
                <a:gd name="connsiteY1-1242" fmla="*/ 226771 h 2876460"/>
                <a:gd name="connsiteX2-1243" fmla="*/ 190464 w 1037007"/>
                <a:gd name="connsiteY2-1244" fmla="*/ 385994 h 2876460"/>
                <a:gd name="connsiteX3-1245" fmla="*/ 26191 w 1037007"/>
                <a:gd name="connsiteY3-1246" fmla="*/ 307238 h 2876460"/>
                <a:gd name="connsiteX4-1247" fmla="*/ 62767 w 1037007"/>
                <a:gd name="connsiteY4-1248" fmla="*/ 168249 h 2876460"/>
                <a:gd name="connsiteX5-1249" fmla="*/ 3699 w 1037007"/>
                <a:gd name="connsiteY5-1250" fmla="*/ 313509 h 2876460"/>
                <a:gd name="connsiteX6-1251" fmla="*/ 638927 w 1037007"/>
                <a:gd name="connsiteY6-1252" fmla="*/ 1676673 h 2876460"/>
                <a:gd name="connsiteX7-1253" fmla="*/ 743080 w 1037007"/>
                <a:gd name="connsiteY7-1254" fmla="*/ 2750515 h 2876460"/>
                <a:gd name="connsiteX8-1255" fmla="*/ 713820 w 1037007"/>
                <a:gd name="connsiteY8-1256" fmla="*/ 2816352 h 2876460"/>
                <a:gd name="connsiteX9-1257" fmla="*/ 830863 w 1037007"/>
                <a:gd name="connsiteY9-1258" fmla="*/ 2874873 h 2876460"/>
                <a:gd name="connsiteX10-1259" fmla="*/ 984482 w 1037007"/>
                <a:gd name="connsiteY10-1260" fmla="*/ 2750515 h 2876460"/>
                <a:gd name="connsiteX11-1261" fmla="*/ 984482 w 1037007"/>
                <a:gd name="connsiteY11-1262" fmla="*/ 2626156 h 2876460"/>
                <a:gd name="connsiteX12-1263" fmla="*/ 364918 w 1037007"/>
                <a:gd name="connsiteY12-1264" fmla="*/ 255235 h 2876460"/>
                <a:gd name="connsiteX13-1265" fmla="*/ 145301 w 1037007"/>
                <a:gd name="connsiteY13-1266" fmla="*/ 0 h 2876460"/>
                <a:gd name="connsiteX0-1267" fmla="*/ 145301 w 1037007"/>
                <a:gd name="connsiteY0-1268" fmla="*/ 0 h 2876460"/>
                <a:gd name="connsiteX1-1269" fmla="*/ 311484 w 1037007"/>
                <a:gd name="connsiteY1-1270" fmla="*/ 226771 h 2876460"/>
                <a:gd name="connsiteX2-1271" fmla="*/ 190464 w 1037007"/>
                <a:gd name="connsiteY2-1272" fmla="*/ 385994 h 2876460"/>
                <a:gd name="connsiteX3-1273" fmla="*/ 26191 w 1037007"/>
                <a:gd name="connsiteY3-1274" fmla="*/ 307238 h 2876460"/>
                <a:gd name="connsiteX4-1275" fmla="*/ 62767 w 1037007"/>
                <a:gd name="connsiteY4-1276" fmla="*/ 168249 h 2876460"/>
                <a:gd name="connsiteX5-1277" fmla="*/ 3699 w 1037007"/>
                <a:gd name="connsiteY5-1278" fmla="*/ 313509 h 2876460"/>
                <a:gd name="connsiteX6-1279" fmla="*/ 593110 w 1037007"/>
                <a:gd name="connsiteY6-1280" fmla="*/ 1685836 h 2876460"/>
                <a:gd name="connsiteX7-1281" fmla="*/ 743080 w 1037007"/>
                <a:gd name="connsiteY7-1282" fmla="*/ 2750515 h 2876460"/>
                <a:gd name="connsiteX8-1283" fmla="*/ 713820 w 1037007"/>
                <a:gd name="connsiteY8-1284" fmla="*/ 2816352 h 2876460"/>
                <a:gd name="connsiteX9-1285" fmla="*/ 830863 w 1037007"/>
                <a:gd name="connsiteY9-1286" fmla="*/ 2874873 h 2876460"/>
                <a:gd name="connsiteX10-1287" fmla="*/ 984482 w 1037007"/>
                <a:gd name="connsiteY10-1288" fmla="*/ 2750515 h 2876460"/>
                <a:gd name="connsiteX11-1289" fmla="*/ 984482 w 1037007"/>
                <a:gd name="connsiteY11-1290" fmla="*/ 2626156 h 2876460"/>
                <a:gd name="connsiteX12-1291" fmla="*/ 364918 w 1037007"/>
                <a:gd name="connsiteY12-1292" fmla="*/ 255235 h 2876460"/>
                <a:gd name="connsiteX13-1293" fmla="*/ 145301 w 1037007"/>
                <a:gd name="connsiteY13-1294" fmla="*/ 0 h 2876460"/>
                <a:gd name="connsiteX0-1295" fmla="*/ 145301 w 1037007"/>
                <a:gd name="connsiteY0-1296" fmla="*/ 0 h 2876460"/>
                <a:gd name="connsiteX1-1297" fmla="*/ 311484 w 1037007"/>
                <a:gd name="connsiteY1-1298" fmla="*/ 226771 h 2876460"/>
                <a:gd name="connsiteX2-1299" fmla="*/ 190464 w 1037007"/>
                <a:gd name="connsiteY2-1300" fmla="*/ 385994 h 2876460"/>
                <a:gd name="connsiteX3-1301" fmla="*/ 26191 w 1037007"/>
                <a:gd name="connsiteY3-1302" fmla="*/ 307238 h 2876460"/>
                <a:gd name="connsiteX4-1303" fmla="*/ 62767 w 1037007"/>
                <a:gd name="connsiteY4-1304" fmla="*/ 168249 h 2876460"/>
                <a:gd name="connsiteX5-1305" fmla="*/ 3699 w 1037007"/>
                <a:gd name="connsiteY5-1306" fmla="*/ 313509 h 2876460"/>
                <a:gd name="connsiteX6-1307" fmla="*/ 629764 w 1037007"/>
                <a:gd name="connsiteY6-1308" fmla="*/ 1676672 h 2876460"/>
                <a:gd name="connsiteX7-1309" fmla="*/ 743080 w 1037007"/>
                <a:gd name="connsiteY7-1310" fmla="*/ 2750515 h 2876460"/>
                <a:gd name="connsiteX8-1311" fmla="*/ 713820 w 1037007"/>
                <a:gd name="connsiteY8-1312" fmla="*/ 2816352 h 2876460"/>
                <a:gd name="connsiteX9-1313" fmla="*/ 830863 w 1037007"/>
                <a:gd name="connsiteY9-1314" fmla="*/ 2874873 h 2876460"/>
                <a:gd name="connsiteX10-1315" fmla="*/ 984482 w 1037007"/>
                <a:gd name="connsiteY10-1316" fmla="*/ 2750515 h 2876460"/>
                <a:gd name="connsiteX11-1317" fmla="*/ 984482 w 1037007"/>
                <a:gd name="connsiteY11-1318" fmla="*/ 2626156 h 2876460"/>
                <a:gd name="connsiteX12-1319" fmla="*/ 364918 w 1037007"/>
                <a:gd name="connsiteY12-1320" fmla="*/ 255235 h 2876460"/>
                <a:gd name="connsiteX13-1321" fmla="*/ 145301 w 1037007"/>
                <a:gd name="connsiteY13-1322" fmla="*/ 0 h 2876460"/>
                <a:gd name="connsiteX0-1323" fmla="*/ 145301 w 1022421"/>
                <a:gd name="connsiteY0-1324" fmla="*/ 0 h 2876460"/>
                <a:gd name="connsiteX1-1325" fmla="*/ 311484 w 1022421"/>
                <a:gd name="connsiteY1-1326" fmla="*/ 226771 h 2876460"/>
                <a:gd name="connsiteX2-1327" fmla="*/ 190464 w 1022421"/>
                <a:gd name="connsiteY2-1328" fmla="*/ 385994 h 2876460"/>
                <a:gd name="connsiteX3-1329" fmla="*/ 26191 w 1022421"/>
                <a:gd name="connsiteY3-1330" fmla="*/ 307238 h 2876460"/>
                <a:gd name="connsiteX4-1331" fmla="*/ 62767 w 1022421"/>
                <a:gd name="connsiteY4-1332" fmla="*/ 168249 h 2876460"/>
                <a:gd name="connsiteX5-1333" fmla="*/ 3699 w 1022421"/>
                <a:gd name="connsiteY5-1334" fmla="*/ 313509 h 2876460"/>
                <a:gd name="connsiteX6-1335" fmla="*/ 629764 w 1022421"/>
                <a:gd name="connsiteY6-1336" fmla="*/ 1676672 h 2876460"/>
                <a:gd name="connsiteX7-1337" fmla="*/ 743080 w 1022421"/>
                <a:gd name="connsiteY7-1338" fmla="*/ 2750515 h 2876460"/>
                <a:gd name="connsiteX8-1339" fmla="*/ 713820 w 1022421"/>
                <a:gd name="connsiteY8-1340" fmla="*/ 2816352 h 2876460"/>
                <a:gd name="connsiteX9-1341" fmla="*/ 830863 w 1022421"/>
                <a:gd name="connsiteY9-1342" fmla="*/ 2874873 h 2876460"/>
                <a:gd name="connsiteX10-1343" fmla="*/ 984482 w 1022421"/>
                <a:gd name="connsiteY10-1344" fmla="*/ 2750515 h 2876460"/>
                <a:gd name="connsiteX11-1345" fmla="*/ 961573 w 1022421"/>
                <a:gd name="connsiteY11-1346" fmla="*/ 2607829 h 2876460"/>
                <a:gd name="connsiteX12-1347" fmla="*/ 364918 w 1022421"/>
                <a:gd name="connsiteY12-1348" fmla="*/ 255235 h 2876460"/>
                <a:gd name="connsiteX13-1349" fmla="*/ 145301 w 1022421"/>
                <a:gd name="connsiteY13-1350" fmla="*/ 0 h 2876460"/>
                <a:gd name="connsiteX0-1351" fmla="*/ 145301 w 1022421"/>
                <a:gd name="connsiteY0-1352" fmla="*/ 0 h 2876460"/>
                <a:gd name="connsiteX1-1353" fmla="*/ 311484 w 1022421"/>
                <a:gd name="connsiteY1-1354" fmla="*/ 226771 h 2876460"/>
                <a:gd name="connsiteX2-1355" fmla="*/ 190464 w 1022421"/>
                <a:gd name="connsiteY2-1356" fmla="*/ 385994 h 2876460"/>
                <a:gd name="connsiteX3-1357" fmla="*/ 26191 w 1022421"/>
                <a:gd name="connsiteY3-1358" fmla="*/ 307238 h 2876460"/>
                <a:gd name="connsiteX4-1359" fmla="*/ 62767 w 1022421"/>
                <a:gd name="connsiteY4-1360" fmla="*/ 168249 h 2876460"/>
                <a:gd name="connsiteX5-1361" fmla="*/ 3699 w 1022421"/>
                <a:gd name="connsiteY5-1362" fmla="*/ 313509 h 2876460"/>
                <a:gd name="connsiteX6-1363" fmla="*/ 629764 w 1022421"/>
                <a:gd name="connsiteY6-1364" fmla="*/ 1676672 h 2876460"/>
                <a:gd name="connsiteX7-1365" fmla="*/ 743080 w 1022421"/>
                <a:gd name="connsiteY7-1366" fmla="*/ 2750515 h 2876460"/>
                <a:gd name="connsiteX8-1367" fmla="*/ 713820 w 1022421"/>
                <a:gd name="connsiteY8-1368" fmla="*/ 2816352 h 2876460"/>
                <a:gd name="connsiteX9-1369" fmla="*/ 830863 w 1022421"/>
                <a:gd name="connsiteY9-1370" fmla="*/ 2874873 h 2876460"/>
                <a:gd name="connsiteX10-1371" fmla="*/ 984482 w 1022421"/>
                <a:gd name="connsiteY10-1372" fmla="*/ 2750515 h 2876460"/>
                <a:gd name="connsiteX11-1373" fmla="*/ 961573 w 1022421"/>
                <a:gd name="connsiteY11-1374" fmla="*/ 2607829 h 2876460"/>
                <a:gd name="connsiteX12-1375" fmla="*/ 360336 w 1022421"/>
                <a:gd name="connsiteY12-1376" fmla="*/ 278144 h 2876460"/>
                <a:gd name="connsiteX13-1377" fmla="*/ 145301 w 1022421"/>
                <a:gd name="connsiteY13-1378" fmla="*/ 0 h 2876460"/>
                <a:gd name="connsiteX0-1379" fmla="*/ 145301 w 1022421"/>
                <a:gd name="connsiteY0-1380" fmla="*/ 0 h 2876460"/>
                <a:gd name="connsiteX1-1381" fmla="*/ 311484 w 1022421"/>
                <a:gd name="connsiteY1-1382" fmla="*/ 226771 h 2876460"/>
                <a:gd name="connsiteX2-1383" fmla="*/ 190464 w 1022421"/>
                <a:gd name="connsiteY2-1384" fmla="*/ 385994 h 2876460"/>
                <a:gd name="connsiteX3-1385" fmla="*/ 26191 w 1022421"/>
                <a:gd name="connsiteY3-1386" fmla="*/ 307238 h 2876460"/>
                <a:gd name="connsiteX4-1387" fmla="*/ 62767 w 1022421"/>
                <a:gd name="connsiteY4-1388" fmla="*/ 168249 h 2876460"/>
                <a:gd name="connsiteX5-1389" fmla="*/ 3699 w 1022421"/>
                <a:gd name="connsiteY5-1390" fmla="*/ 313509 h 2876460"/>
                <a:gd name="connsiteX6-1391" fmla="*/ 629764 w 1022421"/>
                <a:gd name="connsiteY6-1392" fmla="*/ 1676672 h 2876460"/>
                <a:gd name="connsiteX7-1393" fmla="*/ 743080 w 1022421"/>
                <a:gd name="connsiteY7-1394" fmla="*/ 2750515 h 2876460"/>
                <a:gd name="connsiteX8-1395" fmla="*/ 713820 w 1022421"/>
                <a:gd name="connsiteY8-1396" fmla="*/ 2816352 h 2876460"/>
                <a:gd name="connsiteX9-1397" fmla="*/ 830863 w 1022421"/>
                <a:gd name="connsiteY9-1398" fmla="*/ 2874873 h 2876460"/>
                <a:gd name="connsiteX10-1399" fmla="*/ 984482 w 1022421"/>
                <a:gd name="connsiteY10-1400" fmla="*/ 2750515 h 2876460"/>
                <a:gd name="connsiteX11-1401" fmla="*/ 961573 w 1022421"/>
                <a:gd name="connsiteY11-1402" fmla="*/ 2607829 h 2876460"/>
                <a:gd name="connsiteX12-1403" fmla="*/ 360336 w 1022421"/>
                <a:gd name="connsiteY12-1404" fmla="*/ 278144 h 2876460"/>
                <a:gd name="connsiteX13-1405" fmla="*/ 145301 w 1022421"/>
                <a:gd name="connsiteY13-1406" fmla="*/ 0 h 2876460"/>
                <a:gd name="connsiteX0-1407" fmla="*/ 145301 w 1022421"/>
                <a:gd name="connsiteY0-1408" fmla="*/ 0 h 2876460"/>
                <a:gd name="connsiteX1-1409" fmla="*/ 311484 w 1022421"/>
                <a:gd name="connsiteY1-1410" fmla="*/ 226771 h 2876460"/>
                <a:gd name="connsiteX2-1411" fmla="*/ 185882 w 1022421"/>
                <a:gd name="connsiteY2-1412" fmla="*/ 363086 h 2876460"/>
                <a:gd name="connsiteX3-1413" fmla="*/ 26191 w 1022421"/>
                <a:gd name="connsiteY3-1414" fmla="*/ 307238 h 2876460"/>
                <a:gd name="connsiteX4-1415" fmla="*/ 62767 w 1022421"/>
                <a:gd name="connsiteY4-1416" fmla="*/ 168249 h 2876460"/>
                <a:gd name="connsiteX5-1417" fmla="*/ 3699 w 1022421"/>
                <a:gd name="connsiteY5-1418" fmla="*/ 313509 h 2876460"/>
                <a:gd name="connsiteX6-1419" fmla="*/ 629764 w 1022421"/>
                <a:gd name="connsiteY6-1420" fmla="*/ 1676672 h 2876460"/>
                <a:gd name="connsiteX7-1421" fmla="*/ 743080 w 1022421"/>
                <a:gd name="connsiteY7-1422" fmla="*/ 2750515 h 2876460"/>
                <a:gd name="connsiteX8-1423" fmla="*/ 713820 w 1022421"/>
                <a:gd name="connsiteY8-1424" fmla="*/ 2816352 h 2876460"/>
                <a:gd name="connsiteX9-1425" fmla="*/ 830863 w 1022421"/>
                <a:gd name="connsiteY9-1426" fmla="*/ 2874873 h 2876460"/>
                <a:gd name="connsiteX10-1427" fmla="*/ 984482 w 1022421"/>
                <a:gd name="connsiteY10-1428" fmla="*/ 2750515 h 2876460"/>
                <a:gd name="connsiteX11-1429" fmla="*/ 961573 w 1022421"/>
                <a:gd name="connsiteY11-1430" fmla="*/ 2607829 h 2876460"/>
                <a:gd name="connsiteX12-1431" fmla="*/ 360336 w 1022421"/>
                <a:gd name="connsiteY12-1432" fmla="*/ 278144 h 2876460"/>
                <a:gd name="connsiteX13-1433" fmla="*/ 145301 w 1022421"/>
                <a:gd name="connsiteY13-1434" fmla="*/ 0 h 2876460"/>
                <a:gd name="connsiteX0-1435" fmla="*/ 145301 w 1022421"/>
                <a:gd name="connsiteY0-1436" fmla="*/ 0 h 2876460"/>
                <a:gd name="connsiteX1-1437" fmla="*/ 311484 w 1022421"/>
                <a:gd name="connsiteY1-1438" fmla="*/ 226771 h 2876460"/>
                <a:gd name="connsiteX2-1439" fmla="*/ 176719 w 1022421"/>
                <a:gd name="connsiteY2-1440" fmla="*/ 340177 h 2876460"/>
                <a:gd name="connsiteX3-1441" fmla="*/ 26191 w 1022421"/>
                <a:gd name="connsiteY3-1442" fmla="*/ 307238 h 2876460"/>
                <a:gd name="connsiteX4-1443" fmla="*/ 62767 w 1022421"/>
                <a:gd name="connsiteY4-1444" fmla="*/ 168249 h 2876460"/>
                <a:gd name="connsiteX5-1445" fmla="*/ 3699 w 1022421"/>
                <a:gd name="connsiteY5-1446" fmla="*/ 313509 h 2876460"/>
                <a:gd name="connsiteX6-1447" fmla="*/ 629764 w 1022421"/>
                <a:gd name="connsiteY6-1448" fmla="*/ 1676672 h 2876460"/>
                <a:gd name="connsiteX7-1449" fmla="*/ 743080 w 1022421"/>
                <a:gd name="connsiteY7-1450" fmla="*/ 2750515 h 2876460"/>
                <a:gd name="connsiteX8-1451" fmla="*/ 713820 w 1022421"/>
                <a:gd name="connsiteY8-1452" fmla="*/ 2816352 h 2876460"/>
                <a:gd name="connsiteX9-1453" fmla="*/ 830863 w 1022421"/>
                <a:gd name="connsiteY9-1454" fmla="*/ 2874873 h 2876460"/>
                <a:gd name="connsiteX10-1455" fmla="*/ 984482 w 1022421"/>
                <a:gd name="connsiteY10-1456" fmla="*/ 2750515 h 2876460"/>
                <a:gd name="connsiteX11-1457" fmla="*/ 961573 w 1022421"/>
                <a:gd name="connsiteY11-1458" fmla="*/ 2607829 h 2876460"/>
                <a:gd name="connsiteX12-1459" fmla="*/ 360336 w 1022421"/>
                <a:gd name="connsiteY12-1460" fmla="*/ 278144 h 2876460"/>
                <a:gd name="connsiteX13-1461" fmla="*/ 145301 w 1022421"/>
                <a:gd name="connsiteY13-1462" fmla="*/ 0 h 2876460"/>
                <a:gd name="connsiteX0-1463" fmla="*/ 145301 w 1022421"/>
                <a:gd name="connsiteY0-1464" fmla="*/ 0 h 2876460"/>
                <a:gd name="connsiteX1-1465" fmla="*/ 297739 w 1022421"/>
                <a:gd name="connsiteY1-1466" fmla="*/ 208444 h 2876460"/>
                <a:gd name="connsiteX2-1467" fmla="*/ 176719 w 1022421"/>
                <a:gd name="connsiteY2-1468" fmla="*/ 340177 h 2876460"/>
                <a:gd name="connsiteX3-1469" fmla="*/ 26191 w 1022421"/>
                <a:gd name="connsiteY3-1470" fmla="*/ 307238 h 2876460"/>
                <a:gd name="connsiteX4-1471" fmla="*/ 62767 w 1022421"/>
                <a:gd name="connsiteY4-1472" fmla="*/ 168249 h 2876460"/>
                <a:gd name="connsiteX5-1473" fmla="*/ 3699 w 1022421"/>
                <a:gd name="connsiteY5-1474" fmla="*/ 313509 h 2876460"/>
                <a:gd name="connsiteX6-1475" fmla="*/ 629764 w 1022421"/>
                <a:gd name="connsiteY6-1476" fmla="*/ 1676672 h 2876460"/>
                <a:gd name="connsiteX7-1477" fmla="*/ 743080 w 1022421"/>
                <a:gd name="connsiteY7-1478" fmla="*/ 2750515 h 2876460"/>
                <a:gd name="connsiteX8-1479" fmla="*/ 713820 w 1022421"/>
                <a:gd name="connsiteY8-1480" fmla="*/ 2816352 h 2876460"/>
                <a:gd name="connsiteX9-1481" fmla="*/ 830863 w 1022421"/>
                <a:gd name="connsiteY9-1482" fmla="*/ 2874873 h 2876460"/>
                <a:gd name="connsiteX10-1483" fmla="*/ 984482 w 1022421"/>
                <a:gd name="connsiteY10-1484" fmla="*/ 2750515 h 2876460"/>
                <a:gd name="connsiteX11-1485" fmla="*/ 961573 w 1022421"/>
                <a:gd name="connsiteY11-1486" fmla="*/ 2607829 h 2876460"/>
                <a:gd name="connsiteX12-1487" fmla="*/ 360336 w 1022421"/>
                <a:gd name="connsiteY12-1488" fmla="*/ 278144 h 2876460"/>
                <a:gd name="connsiteX13-1489" fmla="*/ 145301 w 1022421"/>
                <a:gd name="connsiteY13-1490" fmla="*/ 0 h 28764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313" y="connsiteY13-314"/>
                </a:cxn>
              </a:cxnLst>
              <a:rect l="l" t="t" r="r" b="b"/>
              <a:pathLst>
                <a:path w="1022421" h="2876460">
                  <a:moveTo>
                    <a:pt x="145301" y="0"/>
                  </a:moveTo>
                  <a:cubicBezTo>
                    <a:pt x="268653" y="54438"/>
                    <a:pt x="292503" y="151748"/>
                    <a:pt x="297739" y="208444"/>
                  </a:cubicBezTo>
                  <a:cubicBezTo>
                    <a:pt x="302975" y="265140"/>
                    <a:pt x="221977" y="323711"/>
                    <a:pt x="176719" y="340177"/>
                  </a:cubicBezTo>
                  <a:cubicBezTo>
                    <a:pt x="131461" y="356643"/>
                    <a:pt x="45183" y="335893"/>
                    <a:pt x="26191" y="307238"/>
                  </a:cubicBezTo>
                  <a:cubicBezTo>
                    <a:pt x="7199" y="278583"/>
                    <a:pt x="29106" y="204613"/>
                    <a:pt x="62767" y="168249"/>
                  </a:cubicBezTo>
                  <a:cubicBezTo>
                    <a:pt x="-468" y="223326"/>
                    <a:pt x="-5843" y="282866"/>
                    <a:pt x="3699" y="313509"/>
                  </a:cubicBezTo>
                  <a:cubicBezTo>
                    <a:pt x="161507" y="531322"/>
                    <a:pt x="506534" y="1270504"/>
                    <a:pt x="629764" y="1676672"/>
                  </a:cubicBezTo>
                  <a:cubicBezTo>
                    <a:pt x="752994" y="2082840"/>
                    <a:pt x="729071" y="2560568"/>
                    <a:pt x="743080" y="2750515"/>
                  </a:cubicBezTo>
                  <a:cubicBezTo>
                    <a:pt x="757089" y="2940462"/>
                    <a:pt x="699190" y="2795626"/>
                    <a:pt x="713820" y="2816352"/>
                  </a:cubicBezTo>
                  <a:cubicBezTo>
                    <a:pt x="728450" y="2837078"/>
                    <a:pt x="785753" y="2885846"/>
                    <a:pt x="830863" y="2874873"/>
                  </a:cubicBezTo>
                  <a:cubicBezTo>
                    <a:pt x="875973" y="2863900"/>
                    <a:pt x="958879" y="2791968"/>
                    <a:pt x="984482" y="2750515"/>
                  </a:cubicBezTo>
                  <a:cubicBezTo>
                    <a:pt x="1010085" y="2709062"/>
                    <a:pt x="1065735" y="3005103"/>
                    <a:pt x="961573" y="2607829"/>
                  </a:cubicBezTo>
                  <a:cubicBezTo>
                    <a:pt x="857411" y="2210555"/>
                    <a:pt x="473978" y="779981"/>
                    <a:pt x="360336" y="278144"/>
                  </a:cubicBezTo>
                  <a:cubicBezTo>
                    <a:pt x="295347" y="31282"/>
                    <a:pt x="240770" y="31302"/>
                    <a:pt x="145301" y="0"/>
                  </a:cubicBezTo>
                  <a:close/>
                </a:path>
              </a:pathLst>
            </a:custGeom>
            <a:gradFill flip="none" rotWithShape="1">
              <a:gsLst>
                <a:gs pos="25000">
                  <a:schemeClr val="bg1">
                    <a:alpha val="0"/>
                  </a:schemeClr>
                </a:gs>
                <a:gs pos="50000">
                  <a:schemeClr val="bg1">
                    <a:lumMod val="75000"/>
                  </a:schemeClr>
                </a:gs>
                <a:gs pos="69000">
                  <a:schemeClr val="bg1">
                    <a:alpha val="0"/>
                  </a:schemeClr>
                </a:gs>
              </a:gsLst>
              <a:lin ang="96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TextBox 14"/>
          <p:cNvSpPr txBox="1"/>
          <p:nvPr/>
        </p:nvSpPr>
        <p:spPr>
          <a:xfrm>
            <a:off x="7442201" y="1353988"/>
            <a:ext cx="3840480" cy="583565"/>
          </a:xfrm>
          <a:prstGeom prst="rect">
            <a:avLst/>
          </a:prstGeom>
          <a:noFill/>
        </p:spPr>
        <p:txBody>
          <a:bodyPr wrap="none" rtlCol="0">
            <a:spAutoFit/>
          </a:bodyPr>
          <a:lstStyle/>
          <a:p>
            <a:r>
              <a:rPr lang="zh-CN" altLang="en-US" sz="3200" dirty="0">
                <a:solidFill>
                  <a:srgbClr val="C00000"/>
                </a:solidFill>
                <a:effectLst>
                  <a:outerShdw blurRad="38100" dist="38100" dir="2700000" algn="tl">
                    <a:srgbClr val="000000">
                      <a:alpha val="43137"/>
                    </a:srgbClr>
                  </a:outerShdw>
                </a:effectLst>
                <a:latin typeface="+mj-ea"/>
                <a:ea typeface="+mj-ea"/>
              </a:rPr>
              <a:t>生活费、学杂费支持</a:t>
            </a:r>
            <a:endParaRPr lang="zh-CN" altLang="en-US" sz="3200" dirty="0">
              <a:solidFill>
                <a:srgbClr val="C00000"/>
              </a:solidFill>
              <a:effectLst>
                <a:outerShdw blurRad="38100" dist="38100" dir="2700000" algn="tl">
                  <a:srgbClr val="000000">
                    <a:alpha val="43137"/>
                  </a:srgbClr>
                </a:outerShdw>
              </a:effectLst>
              <a:latin typeface="+mj-ea"/>
              <a:ea typeface="+mj-ea"/>
            </a:endParaRPr>
          </a:p>
        </p:txBody>
      </p:sp>
      <p:pic>
        <p:nvPicPr>
          <p:cNvPr id="16" name="图片 2">
            <a:hlinkClick r:id="rId2" action="ppaction://hlinksldjump"/>
          </p:cNvPr>
          <p:cNvPicPr>
            <a:picLocks noChangeAspect="1"/>
          </p:cNvPicPr>
          <p:nvPr/>
        </p:nvPicPr>
        <p:blipFill>
          <a:blip r:embed="rId3" cstate="email"/>
          <a:stretch>
            <a:fillRect/>
          </a:stretch>
        </p:blipFill>
        <p:spPr>
          <a:xfrm>
            <a:off x="6141720" y="1121410"/>
            <a:ext cx="1248410" cy="1217295"/>
          </a:xfrm>
          <a:prstGeom prst="rect">
            <a:avLst/>
          </a:prstGeom>
        </p:spPr>
      </p:pic>
      <p:sp>
        <p:nvSpPr>
          <p:cNvPr id="17" name="TextBox 16"/>
          <p:cNvSpPr txBox="1"/>
          <p:nvPr/>
        </p:nvSpPr>
        <p:spPr>
          <a:xfrm>
            <a:off x="7332960" y="2359168"/>
            <a:ext cx="4425877" cy="3415030"/>
          </a:xfrm>
          <a:prstGeom prst="rect">
            <a:avLst/>
          </a:prstGeom>
          <a:noFill/>
        </p:spPr>
        <p:txBody>
          <a:bodyPr wrap="square" rtlCol="0">
            <a:spAutoFit/>
          </a:bodyPr>
          <a:lstStyle/>
          <a:p>
            <a:pPr>
              <a:lnSpc>
                <a:spcPct val="150000"/>
              </a:lnSpc>
            </a:pPr>
            <a:r>
              <a:rPr lang="en-US" altLang="zh-CN" sz="2400"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a:t>
            </a:r>
            <a:r>
              <a:rPr lang="zh-CN" altLang="en-US" sz="2400"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 </a:t>
            </a:r>
            <a:r>
              <a:rPr lang="zh-CN" altLang="en-US" sz="2400"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 </a:t>
            </a:r>
            <a:r>
              <a:rPr lang="zh-CN" altLang="en-US" sz="24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 专人</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发放，不经家长手</a:t>
            </a:r>
            <a:endPar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endParaRPr>
          </a:p>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每月</a:t>
            </a:r>
            <a:r>
              <a:rPr lang="zh-CN" altLang="en-US" sz="24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打入助学学生</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在校饭卡</a:t>
            </a:r>
            <a:endPar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endParaRPr>
          </a:p>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监督学校</a:t>
            </a:r>
            <a:r>
              <a:rPr lang="zh-CN" altLang="en-US" sz="2400" b="1" dirty="0" smtClean="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饭堂质量</a:t>
            </a: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，保证孩子能吃好吃饱</a:t>
            </a:r>
            <a:endPar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endParaRPr>
          </a:p>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rPr>
              <a:t>针对需求给予学杂费支持</a:t>
            </a:r>
            <a:endPar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endParaRPr>
          </a:p>
          <a:p>
            <a:pPr>
              <a:lnSpc>
                <a:spcPct val="150000"/>
              </a:lnSpc>
            </a:pPr>
            <a:endParaRPr lang="en-US" altLang="zh-CN" sz="2400" b="1" dirty="0">
              <a:solidFill>
                <a:schemeClr val="accent4">
                  <a:lumMod val="50000"/>
                </a:schemeClr>
              </a:solidFill>
              <a:latin typeface="方正舒体" panose="02010601030101010101" pitchFamily="2" charset="-122"/>
              <a:ea typeface="方正舒体" panose="02010601030101010101" pitchFamily="2" charset="-122"/>
              <a:cs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7000">
        <p14:conveyor dir="l"/>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0-#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1750"/>
                            </p:stCondLst>
                            <p:childTnLst>
                              <p:par>
                                <p:cTn id="20" presetID="14" presetClass="entr" presetSubtype="1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681355" y="673100"/>
            <a:ext cx="3493770" cy="2834005"/>
          </a:xfrm>
          <a:custGeom>
            <a:avLst/>
            <a:gdLst>
              <a:gd name="connsiteX0" fmla="*/ 0 w 4352081"/>
              <a:gd name="connsiteY0" fmla="*/ 0 h 6886937"/>
              <a:gd name="connsiteX1" fmla="*/ 11575 w 4352081"/>
              <a:gd name="connsiteY1" fmla="*/ 6863788 h 6886937"/>
              <a:gd name="connsiteX2" fmla="*/ 4352081 w 4352081"/>
              <a:gd name="connsiteY2" fmla="*/ 6886937 h 6886937"/>
              <a:gd name="connsiteX3" fmla="*/ 4340507 w 4352081"/>
              <a:gd name="connsiteY3" fmla="*/ 5359079 h 6886937"/>
              <a:gd name="connsiteX4" fmla="*/ 3252486 w 4352081"/>
              <a:gd name="connsiteY4" fmla="*/ 1018572 h 6886937"/>
              <a:gd name="connsiteX5" fmla="*/ 3159889 w 4352081"/>
              <a:gd name="connsiteY5" fmla="*/ 462988 h 6886937"/>
              <a:gd name="connsiteX6" fmla="*/ 2986269 w 4352081"/>
              <a:gd name="connsiteY6" fmla="*/ 150471 h 6886937"/>
              <a:gd name="connsiteX7" fmla="*/ 2766350 w 4352081"/>
              <a:gd name="connsiteY7" fmla="*/ 23150 h 6886937"/>
              <a:gd name="connsiteX8" fmla="*/ 0 w 4352081"/>
              <a:gd name="connsiteY8" fmla="*/ 0 h 6886937"/>
              <a:gd name="connsiteX0-1" fmla="*/ 0 w 4352081"/>
              <a:gd name="connsiteY0-2" fmla="*/ 0 h 6886937"/>
              <a:gd name="connsiteX1-3" fmla="*/ 11575 w 4352081"/>
              <a:gd name="connsiteY1-4" fmla="*/ 6863788 h 6886937"/>
              <a:gd name="connsiteX2-5" fmla="*/ 4352081 w 4352081"/>
              <a:gd name="connsiteY2-6" fmla="*/ 6886937 h 6886937"/>
              <a:gd name="connsiteX3-7" fmla="*/ 4340507 w 4352081"/>
              <a:gd name="connsiteY3-8" fmla="*/ 5359079 h 6886937"/>
              <a:gd name="connsiteX4-9" fmla="*/ 3252486 w 4352081"/>
              <a:gd name="connsiteY4-10" fmla="*/ 1018572 h 6886937"/>
              <a:gd name="connsiteX5-11" fmla="*/ 3159889 w 4352081"/>
              <a:gd name="connsiteY5-12" fmla="*/ 462988 h 6886937"/>
              <a:gd name="connsiteX6-13" fmla="*/ 2986269 w 4352081"/>
              <a:gd name="connsiteY6-14" fmla="*/ 150471 h 6886937"/>
              <a:gd name="connsiteX7-15" fmla="*/ 2708477 w 4352081"/>
              <a:gd name="connsiteY7-16" fmla="*/ 11575 h 6886937"/>
              <a:gd name="connsiteX8-17" fmla="*/ 0 w 4352081"/>
              <a:gd name="connsiteY8-18" fmla="*/ 0 h 6886937"/>
              <a:gd name="connsiteX0-19" fmla="*/ 0 w 4352081"/>
              <a:gd name="connsiteY0-20" fmla="*/ 0 h 6886937"/>
              <a:gd name="connsiteX1-21" fmla="*/ 11575 w 4352081"/>
              <a:gd name="connsiteY1-22" fmla="*/ 6886937 h 6886937"/>
              <a:gd name="connsiteX2-23" fmla="*/ 4352081 w 4352081"/>
              <a:gd name="connsiteY2-24" fmla="*/ 6886937 h 6886937"/>
              <a:gd name="connsiteX3-25" fmla="*/ 4340507 w 4352081"/>
              <a:gd name="connsiteY3-26" fmla="*/ 5359079 h 6886937"/>
              <a:gd name="connsiteX4-27" fmla="*/ 3252486 w 4352081"/>
              <a:gd name="connsiteY4-28" fmla="*/ 1018572 h 6886937"/>
              <a:gd name="connsiteX5-29" fmla="*/ 3159889 w 4352081"/>
              <a:gd name="connsiteY5-30" fmla="*/ 462988 h 6886937"/>
              <a:gd name="connsiteX6-31" fmla="*/ 2986269 w 4352081"/>
              <a:gd name="connsiteY6-32" fmla="*/ 150471 h 6886937"/>
              <a:gd name="connsiteX7-33" fmla="*/ 2708477 w 4352081"/>
              <a:gd name="connsiteY7-34" fmla="*/ 11575 h 6886937"/>
              <a:gd name="connsiteX8-35" fmla="*/ 0 w 4352081"/>
              <a:gd name="connsiteY8-36" fmla="*/ 0 h 6886937"/>
              <a:gd name="connsiteX0-37" fmla="*/ 0 w 6041984"/>
              <a:gd name="connsiteY0-38" fmla="*/ 0 h 6886937"/>
              <a:gd name="connsiteX1-39" fmla="*/ 11575 w 6041984"/>
              <a:gd name="connsiteY1-40" fmla="*/ 6886937 h 6886937"/>
              <a:gd name="connsiteX2-41" fmla="*/ 6041984 w 6041984"/>
              <a:gd name="connsiteY2-42" fmla="*/ 6840639 h 6886937"/>
              <a:gd name="connsiteX3-43" fmla="*/ 4340507 w 6041984"/>
              <a:gd name="connsiteY3-44" fmla="*/ 5359079 h 6886937"/>
              <a:gd name="connsiteX4-45" fmla="*/ 3252486 w 6041984"/>
              <a:gd name="connsiteY4-46" fmla="*/ 1018572 h 6886937"/>
              <a:gd name="connsiteX5-47" fmla="*/ 3159889 w 6041984"/>
              <a:gd name="connsiteY5-48" fmla="*/ 462988 h 6886937"/>
              <a:gd name="connsiteX6-49" fmla="*/ 2986269 w 6041984"/>
              <a:gd name="connsiteY6-50" fmla="*/ 150471 h 6886937"/>
              <a:gd name="connsiteX7-51" fmla="*/ 2708477 w 6041984"/>
              <a:gd name="connsiteY7-52" fmla="*/ 11575 h 6886937"/>
              <a:gd name="connsiteX8-53" fmla="*/ 0 w 6041984"/>
              <a:gd name="connsiteY8-54" fmla="*/ 0 h 6886937"/>
              <a:gd name="connsiteX0-55" fmla="*/ 0 w 6076708"/>
              <a:gd name="connsiteY0-56" fmla="*/ 0 h 6886937"/>
              <a:gd name="connsiteX1-57" fmla="*/ 11575 w 6076708"/>
              <a:gd name="connsiteY1-58" fmla="*/ 6886937 h 6886937"/>
              <a:gd name="connsiteX2-59" fmla="*/ 6076708 w 6076708"/>
              <a:gd name="connsiteY2-60" fmla="*/ 6875363 h 6886937"/>
              <a:gd name="connsiteX3-61" fmla="*/ 4340507 w 6076708"/>
              <a:gd name="connsiteY3-62" fmla="*/ 5359079 h 6886937"/>
              <a:gd name="connsiteX4-63" fmla="*/ 3252486 w 6076708"/>
              <a:gd name="connsiteY4-64" fmla="*/ 1018572 h 6886937"/>
              <a:gd name="connsiteX5-65" fmla="*/ 3159889 w 6076708"/>
              <a:gd name="connsiteY5-66" fmla="*/ 462988 h 6886937"/>
              <a:gd name="connsiteX6-67" fmla="*/ 2986269 w 6076708"/>
              <a:gd name="connsiteY6-68" fmla="*/ 150471 h 6886937"/>
              <a:gd name="connsiteX7-69" fmla="*/ 2708477 w 6076708"/>
              <a:gd name="connsiteY7-70" fmla="*/ 11575 h 6886937"/>
              <a:gd name="connsiteX8-71" fmla="*/ 0 w 6076708"/>
              <a:gd name="connsiteY8-72" fmla="*/ 0 h 6886937"/>
              <a:gd name="connsiteX0-73" fmla="*/ 0 w 6076708"/>
              <a:gd name="connsiteY0-74" fmla="*/ 0 h 6886937"/>
              <a:gd name="connsiteX1-75" fmla="*/ 11575 w 6076708"/>
              <a:gd name="connsiteY1-76" fmla="*/ 6886937 h 6886937"/>
              <a:gd name="connsiteX2-77" fmla="*/ 6076708 w 6076708"/>
              <a:gd name="connsiteY2-78" fmla="*/ 6875363 h 6886937"/>
              <a:gd name="connsiteX3-79" fmla="*/ 5636871 w 6076708"/>
              <a:gd name="connsiteY3-80" fmla="*/ 4977114 h 6886937"/>
              <a:gd name="connsiteX4-81" fmla="*/ 3252486 w 6076708"/>
              <a:gd name="connsiteY4-82" fmla="*/ 1018572 h 6886937"/>
              <a:gd name="connsiteX5-83" fmla="*/ 3159889 w 6076708"/>
              <a:gd name="connsiteY5-84" fmla="*/ 462988 h 6886937"/>
              <a:gd name="connsiteX6-85" fmla="*/ 2986269 w 6076708"/>
              <a:gd name="connsiteY6-86" fmla="*/ 150471 h 6886937"/>
              <a:gd name="connsiteX7-87" fmla="*/ 2708477 w 6076708"/>
              <a:gd name="connsiteY7-88" fmla="*/ 11575 h 6886937"/>
              <a:gd name="connsiteX8-89" fmla="*/ 0 w 6076708"/>
              <a:gd name="connsiteY8-90" fmla="*/ 0 h 6886937"/>
              <a:gd name="connsiteX0-91" fmla="*/ 0 w 6076708"/>
              <a:gd name="connsiteY0-92" fmla="*/ 0 h 6886937"/>
              <a:gd name="connsiteX1-93" fmla="*/ 11575 w 6076708"/>
              <a:gd name="connsiteY1-94" fmla="*/ 6886937 h 6886937"/>
              <a:gd name="connsiteX2-95" fmla="*/ 6076708 w 6076708"/>
              <a:gd name="connsiteY2-96" fmla="*/ 6875363 h 6886937"/>
              <a:gd name="connsiteX3-97" fmla="*/ 5636871 w 6076708"/>
              <a:gd name="connsiteY3-98" fmla="*/ 4977114 h 6886937"/>
              <a:gd name="connsiteX4-99" fmla="*/ 4479402 w 6076708"/>
              <a:gd name="connsiteY4-100" fmla="*/ 682907 h 6886937"/>
              <a:gd name="connsiteX5-101" fmla="*/ 3159889 w 6076708"/>
              <a:gd name="connsiteY5-102" fmla="*/ 462988 h 6886937"/>
              <a:gd name="connsiteX6-103" fmla="*/ 2986269 w 6076708"/>
              <a:gd name="connsiteY6-104" fmla="*/ 150471 h 6886937"/>
              <a:gd name="connsiteX7-105" fmla="*/ 2708477 w 6076708"/>
              <a:gd name="connsiteY7-106" fmla="*/ 11575 h 6886937"/>
              <a:gd name="connsiteX8-107" fmla="*/ 0 w 6076708"/>
              <a:gd name="connsiteY8-108" fmla="*/ 0 h 6886937"/>
              <a:gd name="connsiteX0-109" fmla="*/ 0 w 6076708"/>
              <a:gd name="connsiteY0-110" fmla="*/ 0 h 6886937"/>
              <a:gd name="connsiteX1-111" fmla="*/ 11575 w 6076708"/>
              <a:gd name="connsiteY1-112" fmla="*/ 6886937 h 6886937"/>
              <a:gd name="connsiteX2-113" fmla="*/ 6076708 w 6076708"/>
              <a:gd name="connsiteY2-114" fmla="*/ 6875363 h 6886937"/>
              <a:gd name="connsiteX3-115" fmla="*/ 5636871 w 6076708"/>
              <a:gd name="connsiteY3-116" fmla="*/ 4977114 h 6886937"/>
              <a:gd name="connsiteX4-117" fmla="*/ 4479402 w 6076708"/>
              <a:gd name="connsiteY4-118" fmla="*/ 682907 h 6886937"/>
              <a:gd name="connsiteX5-119" fmla="*/ 4363656 w 6076708"/>
              <a:gd name="connsiteY5-120" fmla="*/ 289368 h 6886937"/>
              <a:gd name="connsiteX6-121" fmla="*/ 2986269 w 6076708"/>
              <a:gd name="connsiteY6-122" fmla="*/ 150471 h 6886937"/>
              <a:gd name="connsiteX7-123" fmla="*/ 2708477 w 6076708"/>
              <a:gd name="connsiteY7-124" fmla="*/ 11575 h 6886937"/>
              <a:gd name="connsiteX8-125" fmla="*/ 0 w 6076708"/>
              <a:gd name="connsiteY8-126" fmla="*/ 0 h 6886937"/>
              <a:gd name="connsiteX0-127" fmla="*/ 0 w 6076708"/>
              <a:gd name="connsiteY0-128" fmla="*/ 0 h 6886937"/>
              <a:gd name="connsiteX1-129" fmla="*/ 11575 w 6076708"/>
              <a:gd name="connsiteY1-130" fmla="*/ 6886937 h 6886937"/>
              <a:gd name="connsiteX2-131" fmla="*/ 6076708 w 6076708"/>
              <a:gd name="connsiteY2-132" fmla="*/ 6875363 h 6886937"/>
              <a:gd name="connsiteX3-133" fmla="*/ 5636871 w 6076708"/>
              <a:gd name="connsiteY3-134" fmla="*/ 4977114 h 6886937"/>
              <a:gd name="connsiteX4-135" fmla="*/ 4479402 w 6076708"/>
              <a:gd name="connsiteY4-136" fmla="*/ 682907 h 6886937"/>
              <a:gd name="connsiteX5-137" fmla="*/ 4363656 w 6076708"/>
              <a:gd name="connsiteY5-138" fmla="*/ 289368 h 6886937"/>
              <a:gd name="connsiteX6-139" fmla="*/ 2986269 w 6076708"/>
              <a:gd name="connsiteY6-140" fmla="*/ 150471 h 6886937"/>
              <a:gd name="connsiteX7-141" fmla="*/ 2708477 w 6076708"/>
              <a:gd name="connsiteY7-142" fmla="*/ 11575 h 6886937"/>
              <a:gd name="connsiteX8-143" fmla="*/ 0 w 6076708"/>
              <a:gd name="connsiteY8-144" fmla="*/ 0 h 6886937"/>
              <a:gd name="connsiteX0-145" fmla="*/ 0 w 6076708"/>
              <a:gd name="connsiteY0-146" fmla="*/ 0 h 6886937"/>
              <a:gd name="connsiteX1-147" fmla="*/ 11575 w 6076708"/>
              <a:gd name="connsiteY1-148" fmla="*/ 6886937 h 6886937"/>
              <a:gd name="connsiteX2-149" fmla="*/ 6076708 w 6076708"/>
              <a:gd name="connsiteY2-150" fmla="*/ 6875363 h 6886937"/>
              <a:gd name="connsiteX3-151" fmla="*/ 5636871 w 6076708"/>
              <a:gd name="connsiteY3-152" fmla="*/ 4977114 h 6886937"/>
              <a:gd name="connsiteX4-153" fmla="*/ 4479402 w 6076708"/>
              <a:gd name="connsiteY4-154" fmla="*/ 682907 h 6886937"/>
              <a:gd name="connsiteX5-155" fmla="*/ 4363656 w 6076708"/>
              <a:gd name="connsiteY5-156" fmla="*/ 289368 h 6886937"/>
              <a:gd name="connsiteX6-157" fmla="*/ 2708477 w 6076708"/>
              <a:gd name="connsiteY6-158" fmla="*/ 11575 h 6886937"/>
              <a:gd name="connsiteX7-159" fmla="*/ 0 w 6076708"/>
              <a:gd name="connsiteY7-160" fmla="*/ 0 h 6886937"/>
              <a:gd name="connsiteX0-161" fmla="*/ 0 w 6076708"/>
              <a:gd name="connsiteY0-162" fmla="*/ 0 h 6886937"/>
              <a:gd name="connsiteX1-163" fmla="*/ 11575 w 6076708"/>
              <a:gd name="connsiteY1-164" fmla="*/ 6886937 h 6886937"/>
              <a:gd name="connsiteX2-165" fmla="*/ 6076708 w 6076708"/>
              <a:gd name="connsiteY2-166" fmla="*/ 6875363 h 6886937"/>
              <a:gd name="connsiteX3-167" fmla="*/ 5636871 w 6076708"/>
              <a:gd name="connsiteY3-168" fmla="*/ 4977114 h 6886937"/>
              <a:gd name="connsiteX4-169" fmla="*/ 4479402 w 6076708"/>
              <a:gd name="connsiteY4-170" fmla="*/ 682907 h 6886937"/>
              <a:gd name="connsiteX5-171" fmla="*/ 4363656 w 6076708"/>
              <a:gd name="connsiteY5-172" fmla="*/ 289368 h 6886937"/>
              <a:gd name="connsiteX6-173" fmla="*/ 4039566 w 6076708"/>
              <a:gd name="connsiteY6-174" fmla="*/ 1 h 6886937"/>
              <a:gd name="connsiteX7-175" fmla="*/ 0 w 6076708"/>
              <a:gd name="connsiteY7-176" fmla="*/ 0 h 6886937"/>
              <a:gd name="connsiteX0-177" fmla="*/ 0 w 6076708"/>
              <a:gd name="connsiteY0-178" fmla="*/ 0 h 6886937"/>
              <a:gd name="connsiteX1-179" fmla="*/ 11575 w 6076708"/>
              <a:gd name="connsiteY1-180" fmla="*/ 6886937 h 6886937"/>
              <a:gd name="connsiteX2-181" fmla="*/ 6076708 w 6076708"/>
              <a:gd name="connsiteY2-182" fmla="*/ 6875363 h 6886937"/>
              <a:gd name="connsiteX3-183" fmla="*/ 5636871 w 6076708"/>
              <a:gd name="connsiteY3-184" fmla="*/ 4977114 h 6886937"/>
              <a:gd name="connsiteX4-185" fmla="*/ 4479402 w 6076708"/>
              <a:gd name="connsiteY4-186" fmla="*/ 682907 h 6886937"/>
              <a:gd name="connsiteX5-187" fmla="*/ 4363656 w 6076708"/>
              <a:gd name="connsiteY5-188" fmla="*/ 289368 h 6886937"/>
              <a:gd name="connsiteX6-189" fmla="*/ 4039566 w 6076708"/>
              <a:gd name="connsiteY6-190" fmla="*/ 1 h 6886937"/>
              <a:gd name="connsiteX7-191" fmla="*/ 0 w 6076708"/>
              <a:gd name="connsiteY7-192" fmla="*/ 0 h 6886937"/>
              <a:gd name="connsiteX0-193" fmla="*/ 0 w 6076708"/>
              <a:gd name="connsiteY0-194" fmla="*/ 0 h 6886937"/>
              <a:gd name="connsiteX1-195" fmla="*/ 11575 w 6076708"/>
              <a:gd name="connsiteY1-196" fmla="*/ 6886937 h 6886937"/>
              <a:gd name="connsiteX2-197" fmla="*/ 6076708 w 6076708"/>
              <a:gd name="connsiteY2-198" fmla="*/ 6875363 h 6886937"/>
              <a:gd name="connsiteX3-199" fmla="*/ 5636871 w 6076708"/>
              <a:gd name="connsiteY3-200" fmla="*/ 4977114 h 6886937"/>
              <a:gd name="connsiteX4-201" fmla="*/ 4479402 w 6076708"/>
              <a:gd name="connsiteY4-202" fmla="*/ 682907 h 6886937"/>
              <a:gd name="connsiteX5-203" fmla="*/ 4363656 w 6076708"/>
              <a:gd name="connsiteY5-204" fmla="*/ 289368 h 6886937"/>
              <a:gd name="connsiteX6-205" fmla="*/ 4039566 w 6076708"/>
              <a:gd name="connsiteY6-206" fmla="*/ 1 h 6886937"/>
              <a:gd name="connsiteX7-207" fmla="*/ 0 w 6076708"/>
              <a:gd name="connsiteY7-208" fmla="*/ 0 h 68869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076708" h="6886937">
                <a:moveTo>
                  <a:pt x="0" y="0"/>
                </a:moveTo>
                <a:cubicBezTo>
                  <a:pt x="3858" y="2287929"/>
                  <a:pt x="7717" y="4599008"/>
                  <a:pt x="11575" y="6886937"/>
                </a:cubicBezTo>
                <a:lnTo>
                  <a:pt x="6076708" y="6875363"/>
                </a:lnTo>
                <a:lnTo>
                  <a:pt x="5636871" y="4977114"/>
                </a:lnTo>
                <a:lnTo>
                  <a:pt x="4479402" y="682907"/>
                </a:lnTo>
                <a:lnTo>
                  <a:pt x="4363656" y="289368"/>
                </a:lnTo>
                <a:cubicBezTo>
                  <a:pt x="4369444" y="165905"/>
                  <a:pt x="4141809" y="106103"/>
                  <a:pt x="4039566" y="1"/>
                </a:cubicBezTo>
                <a:lnTo>
                  <a:pt x="0" y="0"/>
                </a:lnTo>
                <a:close/>
              </a:path>
            </a:pathLst>
          </a:custGeom>
          <a:blipFill dpi="0" rotWithShape="1">
            <a:blip r:embed="rId1" cstate="print"/>
            <a:srcRect/>
            <a:stretch>
              <a:fillRect/>
            </a:stretch>
          </a:blipFill>
          <a:ln>
            <a:noFill/>
          </a:ln>
          <a:effectLst>
            <a:innerShdw blurRad="444500" dist="584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nvGrpSpPr>
          <p:cNvPr id="16" name="组合 15"/>
          <p:cNvGrpSpPr/>
          <p:nvPr/>
        </p:nvGrpSpPr>
        <p:grpSpPr>
          <a:xfrm>
            <a:off x="7883436" y="912239"/>
            <a:ext cx="3239135" cy="2894844"/>
            <a:chOff x="5912576" y="912239"/>
            <a:chExt cx="2429351" cy="2894844"/>
          </a:xfrm>
        </p:grpSpPr>
        <p:sp>
          <p:nvSpPr>
            <p:cNvPr id="17" name="TextBox 16"/>
            <p:cNvSpPr txBox="1"/>
            <p:nvPr/>
          </p:nvSpPr>
          <p:spPr>
            <a:xfrm>
              <a:off x="5912576" y="912239"/>
              <a:ext cx="2429351" cy="1076325"/>
            </a:xfrm>
            <a:prstGeom prst="rect">
              <a:avLst/>
            </a:prstGeom>
            <a:noFill/>
          </p:spPr>
          <p:txBody>
            <a:bodyPr wrap="square" rtlCol="0">
              <a:spAutoFit/>
            </a:bodyPr>
            <a:lstStyle/>
            <a:p>
              <a:r>
                <a:rPr lang="zh-CN" altLang="en-US" sz="3200" b="1" dirty="0" smtClean="0">
                  <a:solidFill>
                    <a:srgbClr val="C00000"/>
                  </a:solidFill>
                  <a:effectLst>
                    <a:outerShdw blurRad="38100" dist="38100" dir="2700000" algn="tl">
                      <a:srgbClr val="000000">
                        <a:alpha val="43137"/>
                      </a:srgbClr>
                    </a:outerShdw>
                  </a:effectLst>
                  <a:latin typeface="华文行楷" panose="02010800040101010101" charset="-122"/>
                  <a:ea typeface="+mj-ea"/>
                </a:rPr>
                <a:t>每月组织月度专题互助小组活动</a:t>
              </a:r>
              <a:endParaRPr lang="zh-CN" altLang="en-US" sz="3200" b="1" dirty="0" smtClean="0">
                <a:solidFill>
                  <a:srgbClr val="C00000"/>
                </a:solidFill>
                <a:effectLst>
                  <a:outerShdw blurRad="38100" dist="38100" dir="2700000" algn="tl">
                    <a:srgbClr val="000000">
                      <a:alpha val="43137"/>
                    </a:srgbClr>
                  </a:outerShdw>
                </a:effectLst>
                <a:latin typeface="华文行楷" panose="02010800040101010101" charset="-122"/>
                <a:ea typeface="+mj-ea"/>
              </a:endParaRPr>
            </a:p>
          </p:txBody>
        </p:sp>
        <p:sp>
          <p:nvSpPr>
            <p:cNvPr id="18" name="TextBox 17"/>
            <p:cNvSpPr txBox="1"/>
            <p:nvPr/>
          </p:nvSpPr>
          <p:spPr>
            <a:xfrm>
              <a:off x="6876256" y="3140968"/>
              <a:ext cx="232410" cy="666115"/>
            </a:xfrm>
            <a:prstGeom prst="rect">
              <a:avLst/>
            </a:prstGeom>
            <a:noFill/>
          </p:spPr>
          <p:txBody>
            <a:bodyPr wrap="none" rtlCol="0">
              <a:spAutoFit/>
            </a:bodyPr>
            <a:lstStyle/>
            <a:p>
              <a:endParaRPr lang="zh-CN" altLang="en-US" sz="3735" dirty="0">
                <a:solidFill>
                  <a:prstClr val="white"/>
                </a:solidFill>
                <a:latin typeface="华文行楷" panose="02010800040101010101" charset="-122"/>
                <a:ea typeface="+mj-ea"/>
              </a:endParaRPr>
            </a:p>
          </p:txBody>
        </p:sp>
      </p:grpSp>
      <p:sp>
        <p:nvSpPr>
          <p:cNvPr id="19" name="TextBox 18"/>
          <p:cNvSpPr txBox="1"/>
          <p:nvPr/>
        </p:nvSpPr>
        <p:spPr>
          <a:xfrm>
            <a:off x="6975475" y="2014855"/>
            <a:ext cx="4472940" cy="1803400"/>
          </a:xfrm>
          <a:prstGeom prst="rect">
            <a:avLst/>
          </a:prstGeom>
          <a:noFill/>
        </p:spPr>
        <p:txBody>
          <a:bodyPr wrap="square" rtlCol="0">
            <a:noAutofit/>
          </a:bodyPr>
          <a:lstStyle/>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mn-ea"/>
              </a:rPr>
              <a:t>协助组织受助学生之间的互助</a:t>
            </a:r>
            <a:endParaRPr lang="en-US" altLang="zh-CN" sz="2400" b="1" dirty="0">
              <a:solidFill>
                <a:schemeClr val="accent4">
                  <a:lumMod val="50000"/>
                </a:schemeClr>
              </a:solidFill>
              <a:latin typeface="+mn-ea"/>
            </a:endParaRPr>
          </a:p>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mn-ea"/>
              </a:rPr>
              <a:t>培养少年领袖，培育团队合作</a:t>
            </a:r>
            <a:endParaRPr lang="zh-CN" altLang="en-US" sz="2400" b="1" dirty="0">
              <a:solidFill>
                <a:schemeClr val="accent4">
                  <a:lumMod val="50000"/>
                </a:schemeClr>
              </a:solidFill>
              <a:latin typeface="+mn-ea"/>
            </a:endParaRPr>
          </a:p>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mn-ea"/>
              </a:rPr>
              <a:t>培育小伙伴之间有效沟通能力</a:t>
            </a:r>
            <a:endParaRPr lang="zh-CN" altLang="en-US" sz="2400" b="1" dirty="0">
              <a:solidFill>
                <a:schemeClr val="accent4">
                  <a:lumMod val="50000"/>
                </a:schemeClr>
              </a:solidFill>
              <a:latin typeface="+mn-ea"/>
            </a:endParaRPr>
          </a:p>
        </p:txBody>
      </p:sp>
      <p:pic>
        <p:nvPicPr>
          <p:cNvPr id="20" name="图片 16">
            <a:hlinkClick r:id="rId2" action="ppaction://hlinksldjump"/>
          </p:cNvPr>
          <p:cNvPicPr>
            <a:picLocks noChangeAspect="1"/>
          </p:cNvPicPr>
          <p:nvPr/>
        </p:nvPicPr>
        <p:blipFill>
          <a:blip r:embed="rId3" cstate="email"/>
          <a:stretch>
            <a:fillRect/>
          </a:stretch>
        </p:blipFill>
        <p:spPr>
          <a:xfrm rot="618305">
            <a:off x="6588125" y="774700"/>
            <a:ext cx="1249680" cy="1247775"/>
          </a:xfrm>
          <a:prstGeom prst="rect">
            <a:avLst/>
          </a:prstGeom>
        </p:spPr>
      </p:pic>
      <p:pic>
        <p:nvPicPr>
          <p:cNvPr id="14" name="Picture 4" descr="C:\Users\TOSHIBA\Desktop\新建文件夹 (2)\400个常用ppt图标_ppt宝藏_www.pptbz\400个常用ppt图标(5)_ppt宝藏_www.pptbz.com.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221" y="5739540"/>
            <a:ext cx="1248000" cy="12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1" descr="IMG_20210923_125700"/>
          <p:cNvPicPr>
            <a:picLocks noChangeAspect="1"/>
          </p:cNvPicPr>
          <p:nvPr>
            <p:custDataLst>
              <p:tags r:id="rId6"/>
            </p:custDataLst>
          </p:nvPr>
        </p:nvPicPr>
        <p:blipFill>
          <a:blip r:embed="rId7"/>
          <a:stretch>
            <a:fillRect/>
          </a:stretch>
        </p:blipFill>
        <p:spPr>
          <a:xfrm rot="21120000">
            <a:off x="754380" y="3987165"/>
            <a:ext cx="2593975" cy="2160905"/>
          </a:xfrm>
          <a:prstGeom prst="rect">
            <a:avLst/>
          </a:prstGeom>
          <a:noFill/>
          <a:ln w="9525">
            <a:noFill/>
          </a:ln>
        </p:spPr>
      </p:pic>
      <p:pic>
        <p:nvPicPr>
          <p:cNvPr id="3" name="图片 -2147482259" descr="7eb6164e5564953c309085643a55595"/>
          <p:cNvPicPr>
            <a:picLocks noChangeAspect="1"/>
          </p:cNvPicPr>
          <p:nvPr>
            <p:custDataLst>
              <p:tags r:id="rId8"/>
            </p:custDataLst>
          </p:nvPr>
        </p:nvPicPr>
        <p:blipFill>
          <a:blip r:embed="rId9"/>
          <a:stretch>
            <a:fillRect/>
          </a:stretch>
        </p:blipFill>
        <p:spPr>
          <a:xfrm rot="600000">
            <a:off x="4110990" y="1158240"/>
            <a:ext cx="2687320" cy="2131060"/>
          </a:xfrm>
          <a:prstGeom prst="rect">
            <a:avLst/>
          </a:prstGeom>
          <a:noFill/>
          <a:ln w="9525">
            <a:noFill/>
          </a:ln>
        </p:spPr>
      </p:pic>
      <p:pic>
        <p:nvPicPr>
          <p:cNvPr id="4" name="图片 3" descr="317e4847189b8a3339cf002f7753612"/>
          <p:cNvPicPr>
            <a:picLocks noChangeAspect="1"/>
          </p:cNvPicPr>
          <p:nvPr>
            <p:custDataLst>
              <p:tags r:id="rId10"/>
            </p:custDataLst>
          </p:nvPr>
        </p:nvPicPr>
        <p:blipFill>
          <a:blip r:embed="rId11"/>
          <a:stretch>
            <a:fillRect/>
          </a:stretch>
        </p:blipFill>
        <p:spPr>
          <a:xfrm rot="20640000">
            <a:off x="3135630" y="3843020"/>
            <a:ext cx="2733675" cy="1950085"/>
          </a:xfrm>
          <a:prstGeom prst="rect">
            <a:avLst/>
          </a:prstGeom>
          <a:noFill/>
          <a:ln w="9525">
            <a:noFill/>
          </a:ln>
        </p:spPr>
      </p:pic>
      <p:pic>
        <p:nvPicPr>
          <p:cNvPr id="15" name="图片 15" descr="c55509e6464c6f539d714cb09b435cb"/>
          <p:cNvPicPr>
            <a:picLocks noChangeAspect="1"/>
          </p:cNvPicPr>
          <p:nvPr>
            <p:custDataLst>
              <p:tags r:id="rId12"/>
            </p:custDataLst>
          </p:nvPr>
        </p:nvPicPr>
        <p:blipFill>
          <a:blip r:embed="rId13"/>
          <a:stretch>
            <a:fillRect/>
          </a:stretch>
        </p:blipFill>
        <p:spPr>
          <a:xfrm rot="20880000">
            <a:off x="8667115" y="4070350"/>
            <a:ext cx="2755900" cy="1914525"/>
          </a:xfrm>
          <a:prstGeom prst="rect">
            <a:avLst/>
          </a:prstGeom>
        </p:spPr>
      </p:pic>
      <p:pic>
        <p:nvPicPr>
          <p:cNvPr id="11" name="图片 18" descr="fec6855a2c4576c451ebd90edb246a0"/>
          <p:cNvPicPr>
            <a:picLocks noChangeAspect="1"/>
          </p:cNvPicPr>
          <p:nvPr>
            <p:custDataLst>
              <p:tags r:id="rId14"/>
            </p:custDataLst>
          </p:nvPr>
        </p:nvPicPr>
        <p:blipFill>
          <a:blip r:embed="rId15"/>
          <a:stretch>
            <a:fillRect/>
          </a:stretch>
        </p:blipFill>
        <p:spPr>
          <a:xfrm rot="660000">
            <a:off x="5742305" y="4010660"/>
            <a:ext cx="2914015" cy="1931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8000">
        <p14:conveyor dir="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000"/>
                                        <p:tgtEl>
                                          <p:spTgt spid="16"/>
                                        </p:tgtEl>
                                      </p:cBhvr>
                                    </p:animEffect>
                                  </p:childTnLst>
                                </p:cTn>
                              </p:par>
                            </p:childTnLst>
                          </p:cTn>
                        </p:par>
                        <p:par>
                          <p:cTn id="15" fill="hold">
                            <p:stCondLst>
                              <p:cond delay="1750"/>
                            </p:stCondLst>
                            <p:childTnLst>
                              <p:par>
                                <p:cTn id="16" presetID="14" presetClass="entr" presetSubtype="1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647700" y="988060"/>
            <a:ext cx="7134225" cy="685165"/>
          </a:xfrm>
          <a:prstGeom prst="rect">
            <a:avLst/>
          </a:prstGeom>
          <a:effectLst/>
        </p:spPr>
        <p:txBody>
          <a:bodyPr vert="horz" lIns="91440" tIns="45720" rIns="91440" bIns="45720" rtlCol="0" anchor="ctr">
            <a:normAutofit fontScale="25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ltLang="zh-CN" sz="128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    </a:t>
            </a:r>
            <a:r>
              <a:rPr lang="zh-CN" altLang="zh-CN" sz="128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每月定期与项目学生、学生班主任交流沟通，共同帮助学生学习和健康成长</a:t>
            </a:r>
            <a:r>
              <a:rPr lang="en-US" altLang="zh-CN" sz="12800" b="1">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 </a:t>
            </a:r>
            <a:endParaRPr lang="en-US" altLang="zh-CN" sz="12800" b="1">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endParaRPr>
          </a:p>
        </p:txBody>
      </p:sp>
      <p:pic>
        <p:nvPicPr>
          <p:cNvPr id="20" name="图片 5" descr="55f759e41770f29fe931a1ef05216a9"/>
          <p:cNvPicPr>
            <a:picLocks noChangeAspect="1"/>
          </p:cNvPicPr>
          <p:nvPr>
            <p:custDataLst>
              <p:tags r:id="rId1"/>
            </p:custDataLst>
          </p:nvPr>
        </p:nvPicPr>
        <p:blipFill>
          <a:blip r:embed="rId2"/>
          <a:stretch>
            <a:fillRect/>
          </a:stretch>
        </p:blipFill>
        <p:spPr>
          <a:xfrm>
            <a:off x="855345" y="1962785"/>
            <a:ext cx="2790825" cy="2094865"/>
          </a:xfrm>
          <a:prstGeom prst="rect">
            <a:avLst/>
          </a:prstGeom>
          <a:noFill/>
          <a:ln>
            <a:noFill/>
          </a:ln>
        </p:spPr>
      </p:pic>
      <p:pic>
        <p:nvPicPr>
          <p:cNvPr id="7" name="图片 6" descr="IMG_20190912_135622"/>
          <p:cNvPicPr>
            <a:picLocks noChangeAspect="1"/>
          </p:cNvPicPr>
          <p:nvPr/>
        </p:nvPicPr>
        <p:blipFill>
          <a:blip r:embed="rId3"/>
          <a:stretch>
            <a:fillRect/>
          </a:stretch>
        </p:blipFill>
        <p:spPr>
          <a:xfrm>
            <a:off x="4760595" y="1988820"/>
            <a:ext cx="2922905" cy="2388235"/>
          </a:xfrm>
          <a:prstGeom prst="heart">
            <a:avLst/>
          </a:prstGeom>
        </p:spPr>
      </p:pic>
      <p:pic>
        <p:nvPicPr>
          <p:cNvPr id="8" name="图片 1" descr="8918fa2cf7bc047688fa32e49991d72"/>
          <p:cNvPicPr>
            <a:picLocks noChangeAspect="1"/>
          </p:cNvPicPr>
          <p:nvPr>
            <p:custDataLst>
              <p:tags r:id="rId4"/>
            </p:custDataLst>
          </p:nvPr>
        </p:nvPicPr>
        <p:blipFill>
          <a:blip r:embed="rId5"/>
          <a:stretch>
            <a:fillRect/>
          </a:stretch>
        </p:blipFill>
        <p:spPr>
          <a:xfrm rot="21180000">
            <a:off x="2345055" y="2795270"/>
            <a:ext cx="2781935" cy="2166620"/>
          </a:xfrm>
          <a:prstGeom prst="rect">
            <a:avLst/>
          </a:prstGeom>
        </p:spPr>
      </p:pic>
      <p:pic>
        <p:nvPicPr>
          <p:cNvPr id="10" name="图片 6" descr="D:\张绍艳\2022年\助学\照片\发放生活费照片\微信图片_20220428110513.jpg微信图片_20220428110513"/>
          <p:cNvPicPr>
            <a:picLocks noChangeAspect="1"/>
          </p:cNvPicPr>
          <p:nvPr>
            <p:custDataLst>
              <p:tags r:id="rId6"/>
            </p:custDataLst>
          </p:nvPr>
        </p:nvPicPr>
        <p:blipFill>
          <a:blip r:embed="rId7"/>
          <a:srcRect/>
          <a:stretch>
            <a:fillRect/>
          </a:stretch>
        </p:blipFill>
        <p:spPr>
          <a:xfrm>
            <a:off x="831215" y="4266565"/>
            <a:ext cx="2607945" cy="1957705"/>
          </a:xfrm>
          <a:prstGeom prst="rect">
            <a:avLst/>
          </a:prstGeom>
        </p:spPr>
      </p:pic>
      <p:pic>
        <p:nvPicPr>
          <p:cNvPr id="9" name="图片 2" descr="ad8fb1d708151da048b05e5e67fa263"/>
          <p:cNvPicPr>
            <a:picLocks noChangeAspect="1"/>
          </p:cNvPicPr>
          <p:nvPr>
            <p:custDataLst>
              <p:tags r:id="rId8"/>
            </p:custDataLst>
          </p:nvPr>
        </p:nvPicPr>
        <p:blipFill>
          <a:blip r:embed="rId9"/>
          <a:stretch>
            <a:fillRect/>
          </a:stretch>
        </p:blipFill>
        <p:spPr>
          <a:xfrm>
            <a:off x="4832985" y="4356100"/>
            <a:ext cx="2722245" cy="1953260"/>
          </a:xfrm>
          <a:prstGeom prst="rect">
            <a:avLst/>
          </a:prstGeom>
        </p:spPr>
      </p:pic>
      <p:pic>
        <p:nvPicPr>
          <p:cNvPr id="3" name="图片 24" descr="75aa290956a36e189769e7466f7aedc"/>
          <p:cNvPicPr>
            <a:picLocks noGrp="1" noChangeAspect="1"/>
          </p:cNvPicPr>
          <p:nvPr>
            <p:custDataLst>
              <p:tags r:id="rId10"/>
            </p:custDataLst>
          </p:nvPr>
        </p:nvPicPr>
        <p:blipFill>
          <a:blip r:embed="rId11"/>
          <a:stretch>
            <a:fillRect/>
          </a:stretch>
        </p:blipFill>
        <p:spPr>
          <a:xfrm>
            <a:off x="7781925" y="3681095"/>
            <a:ext cx="3671570" cy="2431415"/>
          </a:xfrm>
          <a:prstGeom prst="rect">
            <a:avLst/>
          </a:prstGeom>
          <a:noFill/>
          <a:ln w="9525">
            <a:noFill/>
          </a:ln>
        </p:spPr>
      </p:pic>
      <p:pic>
        <p:nvPicPr>
          <p:cNvPr id="4" name="图片 32" descr="8492002d523e568f2d93599359efe68"/>
          <p:cNvPicPr>
            <a:picLocks noGrp="1" noChangeAspect="1"/>
          </p:cNvPicPr>
          <p:nvPr>
            <p:custDataLst>
              <p:tags r:id="rId12"/>
            </p:custDataLst>
          </p:nvPr>
        </p:nvPicPr>
        <p:blipFill>
          <a:blip r:embed="rId13"/>
          <a:srcRect r="10976"/>
          <a:stretch>
            <a:fillRect/>
          </a:stretch>
        </p:blipFill>
        <p:spPr>
          <a:xfrm>
            <a:off x="7959090" y="771525"/>
            <a:ext cx="3586480" cy="272986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360045" y="421005"/>
            <a:ext cx="7726680" cy="6015355"/>
          </a:xfrm>
          <a:custGeom>
            <a:avLst/>
            <a:gdLst>
              <a:gd name="connsiteX0" fmla="*/ 0 w 4352081"/>
              <a:gd name="connsiteY0" fmla="*/ 0 h 6886937"/>
              <a:gd name="connsiteX1" fmla="*/ 11575 w 4352081"/>
              <a:gd name="connsiteY1" fmla="*/ 6863788 h 6886937"/>
              <a:gd name="connsiteX2" fmla="*/ 4352081 w 4352081"/>
              <a:gd name="connsiteY2" fmla="*/ 6886937 h 6886937"/>
              <a:gd name="connsiteX3" fmla="*/ 4340507 w 4352081"/>
              <a:gd name="connsiteY3" fmla="*/ 5359079 h 6886937"/>
              <a:gd name="connsiteX4" fmla="*/ 3252486 w 4352081"/>
              <a:gd name="connsiteY4" fmla="*/ 1018572 h 6886937"/>
              <a:gd name="connsiteX5" fmla="*/ 3159889 w 4352081"/>
              <a:gd name="connsiteY5" fmla="*/ 462988 h 6886937"/>
              <a:gd name="connsiteX6" fmla="*/ 2986269 w 4352081"/>
              <a:gd name="connsiteY6" fmla="*/ 150471 h 6886937"/>
              <a:gd name="connsiteX7" fmla="*/ 2766350 w 4352081"/>
              <a:gd name="connsiteY7" fmla="*/ 23150 h 6886937"/>
              <a:gd name="connsiteX8" fmla="*/ 0 w 4352081"/>
              <a:gd name="connsiteY8" fmla="*/ 0 h 6886937"/>
              <a:gd name="connsiteX0-1" fmla="*/ 0 w 4352081"/>
              <a:gd name="connsiteY0-2" fmla="*/ 0 h 6886937"/>
              <a:gd name="connsiteX1-3" fmla="*/ 11575 w 4352081"/>
              <a:gd name="connsiteY1-4" fmla="*/ 6863788 h 6886937"/>
              <a:gd name="connsiteX2-5" fmla="*/ 4352081 w 4352081"/>
              <a:gd name="connsiteY2-6" fmla="*/ 6886937 h 6886937"/>
              <a:gd name="connsiteX3-7" fmla="*/ 4340507 w 4352081"/>
              <a:gd name="connsiteY3-8" fmla="*/ 5359079 h 6886937"/>
              <a:gd name="connsiteX4-9" fmla="*/ 3252486 w 4352081"/>
              <a:gd name="connsiteY4-10" fmla="*/ 1018572 h 6886937"/>
              <a:gd name="connsiteX5-11" fmla="*/ 3159889 w 4352081"/>
              <a:gd name="connsiteY5-12" fmla="*/ 462988 h 6886937"/>
              <a:gd name="connsiteX6-13" fmla="*/ 2986269 w 4352081"/>
              <a:gd name="connsiteY6-14" fmla="*/ 150471 h 6886937"/>
              <a:gd name="connsiteX7-15" fmla="*/ 2708477 w 4352081"/>
              <a:gd name="connsiteY7-16" fmla="*/ 11575 h 6886937"/>
              <a:gd name="connsiteX8-17" fmla="*/ 0 w 4352081"/>
              <a:gd name="connsiteY8-18" fmla="*/ 0 h 6886937"/>
              <a:gd name="connsiteX0-19" fmla="*/ 0 w 4352081"/>
              <a:gd name="connsiteY0-20" fmla="*/ 0 h 6886937"/>
              <a:gd name="connsiteX1-21" fmla="*/ 11575 w 4352081"/>
              <a:gd name="connsiteY1-22" fmla="*/ 6886937 h 6886937"/>
              <a:gd name="connsiteX2-23" fmla="*/ 4352081 w 4352081"/>
              <a:gd name="connsiteY2-24" fmla="*/ 6886937 h 6886937"/>
              <a:gd name="connsiteX3-25" fmla="*/ 4340507 w 4352081"/>
              <a:gd name="connsiteY3-26" fmla="*/ 5359079 h 6886937"/>
              <a:gd name="connsiteX4-27" fmla="*/ 3252486 w 4352081"/>
              <a:gd name="connsiteY4-28" fmla="*/ 1018572 h 6886937"/>
              <a:gd name="connsiteX5-29" fmla="*/ 3159889 w 4352081"/>
              <a:gd name="connsiteY5-30" fmla="*/ 462988 h 6886937"/>
              <a:gd name="connsiteX6-31" fmla="*/ 2986269 w 4352081"/>
              <a:gd name="connsiteY6-32" fmla="*/ 150471 h 6886937"/>
              <a:gd name="connsiteX7-33" fmla="*/ 2708477 w 4352081"/>
              <a:gd name="connsiteY7-34" fmla="*/ 11575 h 6886937"/>
              <a:gd name="connsiteX8-35" fmla="*/ 0 w 4352081"/>
              <a:gd name="connsiteY8-36" fmla="*/ 0 h 6886937"/>
              <a:gd name="connsiteX0-37" fmla="*/ 0 w 6041984"/>
              <a:gd name="connsiteY0-38" fmla="*/ 0 h 6886937"/>
              <a:gd name="connsiteX1-39" fmla="*/ 11575 w 6041984"/>
              <a:gd name="connsiteY1-40" fmla="*/ 6886937 h 6886937"/>
              <a:gd name="connsiteX2-41" fmla="*/ 6041984 w 6041984"/>
              <a:gd name="connsiteY2-42" fmla="*/ 6840639 h 6886937"/>
              <a:gd name="connsiteX3-43" fmla="*/ 4340507 w 6041984"/>
              <a:gd name="connsiteY3-44" fmla="*/ 5359079 h 6886937"/>
              <a:gd name="connsiteX4-45" fmla="*/ 3252486 w 6041984"/>
              <a:gd name="connsiteY4-46" fmla="*/ 1018572 h 6886937"/>
              <a:gd name="connsiteX5-47" fmla="*/ 3159889 w 6041984"/>
              <a:gd name="connsiteY5-48" fmla="*/ 462988 h 6886937"/>
              <a:gd name="connsiteX6-49" fmla="*/ 2986269 w 6041984"/>
              <a:gd name="connsiteY6-50" fmla="*/ 150471 h 6886937"/>
              <a:gd name="connsiteX7-51" fmla="*/ 2708477 w 6041984"/>
              <a:gd name="connsiteY7-52" fmla="*/ 11575 h 6886937"/>
              <a:gd name="connsiteX8-53" fmla="*/ 0 w 6041984"/>
              <a:gd name="connsiteY8-54" fmla="*/ 0 h 6886937"/>
              <a:gd name="connsiteX0-55" fmla="*/ 0 w 6076708"/>
              <a:gd name="connsiteY0-56" fmla="*/ 0 h 6886937"/>
              <a:gd name="connsiteX1-57" fmla="*/ 11575 w 6076708"/>
              <a:gd name="connsiteY1-58" fmla="*/ 6886937 h 6886937"/>
              <a:gd name="connsiteX2-59" fmla="*/ 6076708 w 6076708"/>
              <a:gd name="connsiteY2-60" fmla="*/ 6875363 h 6886937"/>
              <a:gd name="connsiteX3-61" fmla="*/ 4340507 w 6076708"/>
              <a:gd name="connsiteY3-62" fmla="*/ 5359079 h 6886937"/>
              <a:gd name="connsiteX4-63" fmla="*/ 3252486 w 6076708"/>
              <a:gd name="connsiteY4-64" fmla="*/ 1018572 h 6886937"/>
              <a:gd name="connsiteX5-65" fmla="*/ 3159889 w 6076708"/>
              <a:gd name="connsiteY5-66" fmla="*/ 462988 h 6886937"/>
              <a:gd name="connsiteX6-67" fmla="*/ 2986269 w 6076708"/>
              <a:gd name="connsiteY6-68" fmla="*/ 150471 h 6886937"/>
              <a:gd name="connsiteX7-69" fmla="*/ 2708477 w 6076708"/>
              <a:gd name="connsiteY7-70" fmla="*/ 11575 h 6886937"/>
              <a:gd name="connsiteX8-71" fmla="*/ 0 w 6076708"/>
              <a:gd name="connsiteY8-72" fmla="*/ 0 h 6886937"/>
              <a:gd name="connsiteX0-73" fmla="*/ 0 w 6076708"/>
              <a:gd name="connsiteY0-74" fmla="*/ 0 h 6886937"/>
              <a:gd name="connsiteX1-75" fmla="*/ 11575 w 6076708"/>
              <a:gd name="connsiteY1-76" fmla="*/ 6886937 h 6886937"/>
              <a:gd name="connsiteX2-77" fmla="*/ 6076708 w 6076708"/>
              <a:gd name="connsiteY2-78" fmla="*/ 6875363 h 6886937"/>
              <a:gd name="connsiteX3-79" fmla="*/ 5636871 w 6076708"/>
              <a:gd name="connsiteY3-80" fmla="*/ 4977114 h 6886937"/>
              <a:gd name="connsiteX4-81" fmla="*/ 3252486 w 6076708"/>
              <a:gd name="connsiteY4-82" fmla="*/ 1018572 h 6886937"/>
              <a:gd name="connsiteX5-83" fmla="*/ 3159889 w 6076708"/>
              <a:gd name="connsiteY5-84" fmla="*/ 462988 h 6886937"/>
              <a:gd name="connsiteX6-85" fmla="*/ 2986269 w 6076708"/>
              <a:gd name="connsiteY6-86" fmla="*/ 150471 h 6886937"/>
              <a:gd name="connsiteX7-87" fmla="*/ 2708477 w 6076708"/>
              <a:gd name="connsiteY7-88" fmla="*/ 11575 h 6886937"/>
              <a:gd name="connsiteX8-89" fmla="*/ 0 w 6076708"/>
              <a:gd name="connsiteY8-90" fmla="*/ 0 h 6886937"/>
              <a:gd name="connsiteX0-91" fmla="*/ 0 w 6076708"/>
              <a:gd name="connsiteY0-92" fmla="*/ 0 h 6886937"/>
              <a:gd name="connsiteX1-93" fmla="*/ 11575 w 6076708"/>
              <a:gd name="connsiteY1-94" fmla="*/ 6886937 h 6886937"/>
              <a:gd name="connsiteX2-95" fmla="*/ 6076708 w 6076708"/>
              <a:gd name="connsiteY2-96" fmla="*/ 6875363 h 6886937"/>
              <a:gd name="connsiteX3-97" fmla="*/ 5636871 w 6076708"/>
              <a:gd name="connsiteY3-98" fmla="*/ 4977114 h 6886937"/>
              <a:gd name="connsiteX4-99" fmla="*/ 4479402 w 6076708"/>
              <a:gd name="connsiteY4-100" fmla="*/ 682907 h 6886937"/>
              <a:gd name="connsiteX5-101" fmla="*/ 3159889 w 6076708"/>
              <a:gd name="connsiteY5-102" fmla="*/ 462988 h 6886937"/>
              <a:gd name="connsiteX6-103" fmla="*/ 2986269 w 6076708"/>
              <a:gd name="connsiteY6-104" fmla="*/ 150471 h 6886937"/>
              <a:gd name="connsiteX7-105" fmla="*/ 2708477 w 6076708"/>
              <a:gd name="connsiteY7-106" fmla="*/ 11575 h 6886937"/>
              <a:gd name="connsiteX8-107" fmla="*/ 0 w 6076708"/>
              <a:gd name="connsiteY8-108" fmla="*/ 0 h 6886937"/>
              <a:gd name="connsiteX0-109" fmla="*/ 0 w 6076708"/>
              <a:gd name="connsiteY0-110" fmla="*/ 0 h 6886937"/>
              <a:gd name="connsiteX1-111" fmla="*/ 11575 w 6076708"/>
              <a:gd name="connsiteY1-112" fmla="*/ 6886937 h 6886937"/>
              <a:gd name="connsiteX2-113" fmla="*/ 6076708 w 6076708"/>
              <a:gd name="connsiteY2-114" fmla="*/ 6875363 h 6886937"/>
              <a:gd name="connsiteX3-115" fmla="*/ 5636871 w 6076708"/>
              <a:gd name="connsiteY3-116" fmla="*/ 4977114 h 6886937"/>
              <a:gd name="connsiteX4-117" fmla="*/ 4479402 w 6076708"/>
              <a:gd name="connsiteY4-118" fmla="*/ 682907 h 6886937"/>
              <a:gd name="connsiteX5-119" fmla="*/ 4363656 w 6076708"/>
              <a:gd name="connsiteY5-120" fmla="*/ 289368 h 6886937"/>
              <a:gd name="connsiteX6-121" fmla="*/ 2986269 w 6076708"/>
              <a:gd name="connsiteY6-122" fmla="*/ 150471 h 6886937"/>
              <a:gd name="connsiteX7-123" fmla="*/ 2708477 w 6076708"/>
              <a:gd name="connsiteY7-124" fmla="*/ 11575 h 6886937"/>
              <a:gd name="connsiteX8-125" fmla="*/ 0 w 6076708"/>
              <a:gd name="connsiteY8-126" fmla="*/ 0 h 6886937"/>
              <a:gd name="connsiteX0-127" fmla="*/ 0 w 6076708"/>
              <a:gd name="connsiteY0-128" fmla="*/ 0 h 6886937"/>
              <a:gd name="connsiteX1-129" fmla="*/ 11575 w 6076708"/>
              <a:gd name="connsiteY1-130" fmla="*/ 6886937 h 6886937"/>
              <a:gd name="connsiteX2-131" fmla="*/ 6076708 w 6076708"/>
              <a:gd name="connsiteY2-132" fmla="*/ 6875363 h 6886937"/>
              <a:gd name="connsiteX3-133" fmla="*/ 5636871 w 6076708"/>
              <a:gd name="connsiteY3-134" fmla="*/ 4977114 h 6886937"/>
              <a:gd name="connsiteX4-135" fmla="*/ 4479402 w 6076708"/>
              <a:gd name="connsiteY4-136" fmla="*/ 682907 h 6886937"/>
              <a:gd name="connsiteX5-137" fmla="*/ 4363656 w 6076708"/>
              <a:gd name="connsiteY5-138" fmla="*/ 289368 h 6886937"/>
              <a:gd name="connsiteX6-139" fmla="*/ 2986269 w 6076708"/>
              <a:gd name="connsiteY6-140" fmla="*/ 150471 h 6886937"/>
              <a:gd name="connsiteX7-141" fmla="*/ 2708477 w 6076708"/>
              <a:gd name="connsiteY7-142" fmla="*/ 11575 h 6886937"/>
              <a:gd name="connsiteX8-143" fmla="*/ 0 w 6076708"/>
              <a:gd name="connsiteY8-144" fmla="*/ 0 h 6886937"/>
              <a:gd name="connsiteX0-145" fmla="*/ 0 w 6076708"/>
              <a:gd name="connsiteY0-146" fmla="*/ 0 h 6886937"/>
              <a:gd name="connsiteX1-147" fmla="*/ 11575 w 6076708"/>
              <a:gd name="connsiteY1-148" fmla="*/ 6886937 h 6886937"/>
              <a:gd name="connsiteX2-149" fmla="*/ 6076708 w 6076708"/>
              <a:gd name="connsiteY2-150" fmla="*/ 6875363 h 6886937"/>
              <a:gd name="connsiteX3-151" fmla="*/ 5636871 w 6076708"/>
              <a:gd name="connsiteY3-152" fmla="*/ 4977114 h 6886937"/>
              <a:gd name="connsiteX4-153" fmla="*/ 4479402 w 6076708"/>
              <a:gd name="connsiteY4-154" fmla="*/ 682907 h 6886937"/>
              <a:gd name="connsiteX5-155" fmla="*/ 4363656 w 6076708"/>
              <a:gd name="connsiteY5-156" fmla="*/ 289368 h 6886937"/>
              <a:gd name="connsiteX6-157" fmla="*/ 2708477 w 6076708"/>
              <a:gd name="connsiteY6-158" fmla="*/ 11575 h 6886937"/>
              <a:gd name="connsiteX7-159" fmla="*/ 0 w 6076708"/>
              <a:gd name="connsiteY7-160" fmla="*/ 0 h 6886937"/>
              <a:gd name="connsiteX0-161" fmla="*/ 0 w 6076708"/>
              <a:gd name="connsiteY0-162" fmla="*/ 0 h 6886937"/>
              <a:gd name="connsiteX1-163" fmla="*/ 11575 w 6076708"/>
              <a:gd name="connsiteY1-164" fmla="*/ 6886937 h 6886937"/>
              <a:gd name="connsiteX2-165" fmla="*/ 6076708 w 6076708"/>
              <a:gd name="connsiteY2-166" fmla="*/ 6875363 h 6886937"/>
              <a:gd name="connsiteX3-167" fmla="*/ 5636871 w 6076708"/>
              <a:gd name="connsiteY3-168" fmla="*/ 4977114 h 6886937"/>
              <a:gd name="connsiteX4-169" fmla="*/ 4479402 w 6076708"/>
              <a:gd name="connsiteY4-170" fmla="*/ 682907 h 6886937"/>
              <a:gd name="connsiteX5-171" fmla="*/ 4363656 w 6076708"/>
              <a:gd name="connsiteY5-172" fmla="*/ 289368 h 6886937"/>
              <a:gd name="connsiteX6-173" fmla="*/ 4039566 w 6076708"/>
              <a:gd name="connsiteY6-174" fmla="*/ 1 h 6886937"/>
              <a:gd name="connsiteX7-175" fmla="*/ 0 w 6076708"/>
              <a:gd name="connsiteY7-176" fmla="*/ 0 h 6886937"/>
              <a:gd name="connsiteX0-177" fmla="*/ 0 w 6076708"/>
              <a:gd name="connsiteY0-178" fmla="*/ 0 h 6886937"/>
              <a:gd name="connsiteX1-179" fmla="*/ 11575 w 6076708"/>
              <a:gd name="connsiteY1-180" fmla="*/ 6886937 h 6886937"/>
              <a:gd name="connsiteX2-181" fmla="*/ 6076708 w 6076708"/>
              <a:gd name="connsiteY2-182" fmla="*/ 6875363 h 6886937"/>
              <a:gd name="connsiteX3-183" fmla="*/ 5636871 w 6076708"/>
              <a:gd name="connsiteY3-184" fmla="*/ 4977114 h 6886937"/>
              <a:gd name="connsiteX4-185" fmla="*/ 4479402 w 6076708"/>
              <a:gd name="connsiteY4-186" fmla="*/ 682907 h 6886937"/>
              <a:gd name="connsiteX5-187" fmla="*/ 4363656 w 6076708"/>
              <a:gd name="connsiteY5-188" fmla="*/ 289368 h 6886937"/>
              <a:gd name="connsiteX6-189" fmla="*/ 4039566 w 6076708"/>
              <a:gd name="connsiteY6-190" fmla="*/ 1 h 6886937"/>
              <a:gd name="connsiteX7-191" fmla="*/ 0 w 6076708"/>
              <a:gd name="connsiteY7-192" fmla="*/ 0 h 6886937"/>
              <a:gd name="connsiteX0-193" fmla="*/ 0 w 6076708"/>
              <a:gd name="connsiteY0-194" fmla="*/ 0 h 6886937"/>
              <a:gd name="connsiteX1-195" fmla="*/ 11575 w 6076708"/>
              <a:gd name="connsiteY1-196" fmla="*/ 6886937 h 6886937"/>
              <a:gd name="connsiteX2-197" fmla="*/ 6076708 w 6076708"/>
              <a:gd name="connsiteY2-198" fmla="*/ 6875363 h 6886937"/>
              <a:gd name="connsiteX3-199" fmla="*/ 5636871 w 6076708"/>
              <a:gd name="connsiteY3-200" fmla="*/ 4977114 h 6886937"/>
              <a:gd name="connsiteX4-201" fmla="*/ 4479402 w 6076708"/>
              <a:gd name="connsiteY4-202" fmla="*/ 682907 h 6886937"/>
              <a:gd name="connsiteX5-203" fmla="*/ 4363656 w 6076708"/>
              <a:gd name="connsiteY5-204" fmla="*/ 289368 h 6886937"/>
              <a:gd name="connsiteX6-205" fmla="*/ 4039566 w 6076708"/>
              <a:gd name="connsiteY6-206" fmla="*/ 1 h 6886937"/>
              <a:gd name="connsiteX7-207" fmla="*/ 0 w 6076708"/>
              <a:gd name="connsiteY7-208" fmla="*/ 0 h 68869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076708" h="6886937">
                <a:moveTo>
                  <a:pt x="0" y="0"/>
                </a:moveTo>
                <a:cubicBezTo>
                  <a:pt x="3858" y="2287929"/>
                  <a:pt x="7717" y="4599008"/>
                  <a:pt x="11575" y="6886937"/>
                </a:cubicBezTo>
                <a:lnTo>
                  <a:pt x="6076708" y="6875363"/>
                </a:lnTo>
                <a:lnTo>
                  <a:pt x="5636871" y="4977114"/>
                </a:lnTo>
                <a:lnTo>
                  <a:pt x="4479402" y="682907"/>
                </a:lnTo>
                <a:lnTo>
                  <a:pt x="4363656" y="289368"/>
                </a:lnTo>
                <a:cubicBezTo>
                  <a:pt x="4369444" y="165905"/>
                  <a:pt x="4141809" y="106103"/>
                  <a:pt x="4039566" y="1"/>
                </a:cubicBezTo>
                <a:lnTo>
                  <a:pt x="0" y="0"/>
                </a:lnTo>
                <a:close/>
              </a:path>
            </a:pathLst>
          </a:custGeom>
          <a:blipFill dpi="0" rotWithShape="1">
            <a:blip r:embed="rId1" cstate="print"/>
            <a:srcRect/>
            <a:stretch>
              <a:fillRect/>
            </a:stretch>
          </a:blipFill>
          <a:ln>
            <a:noFill/>
          </a:ln>
          <a:effectLst>
            <a:innerShdw blurRad="444500" dist="584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nvGrpSpPr>
          <p:cNvPr id="10" name="组合 9"/>
          <p:cNvGrpSpPr/>
          <p:nvPr/>
        </p:nvGrpSpPr>
        <p:grpSpPr>
          <a:xfrm>
            <a:off x="4855845" y="-5715"/>
            <a:ext cx="3143885" cy="7272655"/>
            <a:chOff x="4174446" y="607162"/>
            <a:chExt cx="1022421" cy="2878694"/>
          </a:xfrm>
          <a:effectLst>
            <a:outerShdw blurRad="190500" dist="190500" algn="l" rotWithShape="0">
              <a:prstClr val="black">
                <a:alpha val="40000"/>
              </a:prstClr>
            </a:outerShdw>
          </a:effectLst>
        </p:grpSpPr>
        <p:sp>
          <p:nvSpPr>
            <p:cNvPr id="7" name="任意多边形 6"/>
            <p:cNvSpPr/>
            <p:nvPr/>
          </p:nvSpPr>
          <p:spPr>
            <a:xfrm>
              <a:off x="4268445" y="762372"/>
              <a:ext cx="207687" cy="256502"/>
            </a:xfrm>
            <a:custGeom>
              <a:avLst/>
              <a:gdLst>
                <a:gd name="connsiteX0" fmla="*/ 20270 w 209448"/>
                <a:gd name="connsiteY0" fmla="*/ 113073 h 240740"/>
                <a:gd name="connsiteX1" fmla="*/ 83730 w 209448"/>
                <a:gd name="connsiteY1" fmla="*/ 185187 h 240740"/>
                <a:gd name="connsiteX2" fmla="*/ 115460 w 209448"/>
                <a:gd name="connsiteY2" fmla="*/ 239993 h 240740"/>
                <a:gd name="connsiteX3" fmla="*/ 207765 w 209448"/>
                <a:gd name="connsiteY3" fmla="*/ 144803 h 240740"/>
                <a:gd name="connsiteX4" fmla="*/ 161613 w 209448"/>
                <a:gd name="connsiteY4" fmla="*/ 40959 h 240740"/>
                <a:gd name="connsiteX5" fmla="*/ 78 w 209448"/>
                <a:gd name="connsiteY5" fmla="*/ 576 h 240740"/>
                <a:gd name="connsiteX6" fmla="*/ 138536 w 209448"/>
                <a:gd name="connsiteY6" fmla="*/ 66920 h 240740"/>
                <a:gd name="connsiteX7" fmla="*/ 20270 w 209448"/>
                <a:gd name="connsiteY7" fmla="*/ 113073 h 240740"/>
                <a:gd name="connsiteX0-1" fmla="*/ 20270 w 209448"/>
                <a:gd name="connsiteY0-2" fmla="*/ 113073 h 240740"/>
                <a:gd name="connsiteX1-3" fmla="*/ 83730 w 209448"/>
                <a:gd name="connsiteY1-4" fmla="*/ 185187 h 240740"/>
                <a:gd name="connsiteX2-5" fmla="*/ 115460 w 209448"/>
                <a:gd name="connsiteY2-6" fmla="*/ 239993 h 240740"/>
                <a:gd name="connsiteX3-7" fmla="*/ 207765 w 209448"/>
                <a:gd name="connsiteY3-8" fmla="*/ 144803 h 240740"/>
                <a:gd name="connsiteX4-9" fmla="*/ 161613 w 209448"/>
                <a:gd name="connsiteY4-10" fmla="*/ 40959 h 240740"/>
                <a:gd name="connsiteX5-11" fmla="*/ 78 w 209448"/>
                <a:gd name="connsiteY5-12" fmla="*/ 576 h 240740"/>
                <a:gd name="connsiteX6-13" fmla="*/ 138536 w 209448"/>
                <a:gd name="connsiteY6-14" fmla="*/ 66920 h 240740"/>
                <a:gd name="connsiteX7-15" fmla="*/ 20270 w 209448"/>
                <a:gd name="connsiteY7-16" fmla="*/ 113073 h 240740"/>
                <a:gd name="connsiteX0-17" fmla="*/ 20270 w 209448"/>
                <a:gd name="connsiteY0-18" fmla="*/ 113073 h 240740"/>
                <a:gd name="connsiteX1-19" fmla="*/ 83730 w 209448"/>
                <a:gd name="connsiteY1-20" fmla="*/ 185187 h 240740"/>
                <a:gd name="connsiteX2-21" fmla="*/ 115460 w 209448"/>
                <a:gd name="connsiteY2-22" fmla="*/ 239993 h 240740"/>
                <a:gd name="connsiteX3-23" fmla="*/ 207765 w 209448"/>
                <a:gd name="connsiteY3-24" fmla="*/ 144803 h 240740"/>
                <a:gd name="connsiteX4-25" fmla="*/ 161613 w 209448"/>
                <a:gd name="connsiteY4-26" fmla="*/ 40959 h 240740"/>
                <a:gd name="connsiteX5-27" fmla="*/ 78 w 209448"/>
                <a:gd name="connsiteY5-28" fmla="*/ 576 h 240740"/>
                <a:gd name="connsiteX6-29" fmla="*/ 138536 w 209448"/>
                <a:gd name="connsiteY6-30" fmla="*/ 66920 h 240740"/>
                <a:gd name="connsiteX7-31" fmla="*/ 20270 w 209448"/>
                <a:gd name="connsiteY7-32" fmla="*/ 113073 h 240740"/>
                <a:gd name="connsiteX0-33" fmla="*/ 20270 w 209448"/>
                <a:gd name="connsiteY0-34" fmla="*/ 113073 h 240740"/>
                <a:gd name="connsiteX1-35" fmla="*/ 83730 w 209448"/>
                <a:gd name="connsiteY1-36" fmla="*/ 185187 h 240740"/>
                <a:gd name="connsiteX2-37" fmla="*/ 115460 w 209448"/>
                <a:gd name="connsiteY2-38" fmla="*/ 239993 h 240740"/>
                <a:gd name="connsiteX3-39" fmla="*/ 207765 w 209448"/>
                <a:gd name="connsiteY3-40" fmla="*/ 144803 h 240740"/>
                <a:gd name="connsiteX4-41" fmla="*/ 161613 w 209448"/>
                <a:gd name="connsiteY4-42" fmla="*/ 40959 h 240740"/>
                <a:gd name="connsiteX5-43" fmla="*/ 78 w 209448"/>
                <a:gd name="connsiteY5-44" fmla="*/ 576 h 240740"/>
                <a:gd name="connsiteX6-45" fmla="*/ 138536 w 209448"/>
                <a:gd name="connsiteY6-46" fmla="*/ 66920 h 240740"/>
                <a:gd name="connsiteX7-47" fmla="*/ 20270 w 209448"/>
                <a:gd name="connsiteY7-48" fmla="*/ 113073 h 240740"/>
                <a:gd name="connsiteX0-49" fmla="*/ 20270 w 209448"/>
                <a:gd name="connsiteY0-50" fmla="*/ 113073 h 240610"/>
                <a:gd name="connsiteX1-51" fmla="*/ 95268 w 209448"/>
                <a:gd name="connsiteY1-52" fmla="*/ 182302 h 240610"/>
                <a:gd name="connsiteX2-53" fmla="*/ 115460 w 209448"/>
                <a:gd name="connsiteY2-54" fmla="*/ 239993 h 240610"/>
                <a:gd name="connsiteX3-55" fmla="*/ 207765 w 209448"/>
                <a:gd name="connsiteY3-56" fmla="*/ 144803 h 240610"/>
                <a:gd name="connsiteX4-57" fmla="*/ 161613 w 209448"/>
                <a:gd name="connsiteY4-58" fmla="*/ 40959 h 240610"/>
                <a:gd name="connsiteX5-59" fmla="*/ 78 w 209448"/>
                <a:gd name="connsiteY5-60" fmla="*/ 576 h 240610"/>
                <a:gd name="connsiteX6-61" fmla="*/ 138536 w 209448"/>
                <a:gd name="connsiteY6-62" fmla="*/ 66920 h 240610"/>
                <a:gd name="connsiteX7-63" fmla="*/ 20270 w 209448"/>
                <a:gd name="connsiteY7-64" fmla="*/ 113073 h 240610"/>
                <a:gd name="connsiteX0-65" fmla="*/ 20270 w 209448"/>
                <a:gd name="connsiteY0-66" fmla="*/ 113073 h 240610"/>
                <a:gd name="connsiteX1-67" fmla="*/ 95268 w 209448"/>
                <a:gd name="connsiteY1-68" fmla="*/ 182302 h 240610"/>
                <a:gd name="connsiteX2-69" fmla="*/ 115460 w 209448"/>
                <a:gd name="connsiteY2-70" fmla="*/ 239993 h 240610"/>
                <a:gd name="connsiteX3-71" fmla="*/ 207765 w 209448"/>
                <a:gd name="connsiteY3-72" fmla="*/ 144803 h 240610"/>
                <a:gd name="connsiteX4-73" fmla="*/ 161613 w 209448"/>
                <a:gd name="connsiteY4-74" fmla="*/ 40959 h 240610"/>
                <a:gd name="connsiteX5-75" fmla="*/ 78 w 209448"/>
                <a:gd name="connsiteY5-76" fmla="*/ 576 h 240610"/>
                <a:gd name="connsiteX6-77" fmla="*/ 138536 w 209448"/>
                <a:gd name="connsiteY6-78" fmla="*/ 66920 h 240610"/>
                <a:gd name="connsiteX7-79" fmla="*/ 20270 w 209448"/>
                <a:gd name="connsiteY7-80" fmla="*/ 113073 h 240610"/>
                <a:gd name="connsiteX0-81" fmla="*/ 20270 w 207765"/>
                <a:gd name="connsiteY0-82" fmla="*/ 113073 h 240610"/>
                <a:gd name="connsiteX1-83" fmla="*/ 95268 w 207765"/>
                <a:gd name="connsiteY1-84" fmla="*/ 182302 h 240610"/>
                <a:gd name="connsiteX2-85" fmla="*/ 115460 w 207765"/>
                <a:gd name="connsiteY2-86" fmla="*/ 239993 h 240610"/>
                <a:gd name="connsiteX3-87" fmla="*/ 207765 w 207765"/>
                <a:gd name="connsiteY3-88" fmla="*/ 144803 h 240610"/>
                <a:gd name="connsiteX4-89" fmla="*/ 161613 w 207765"/>
                <a:gd name="connsiteY4-90" fmla="*/ 40959 h 240610"/>
                <a:gd name="connsiteX5-91" fmla="*/ 78 w 207765"/>
                <a:gd name="connsiteY5-92" fmla="*/ 576 h 240610"/>
                <a:gd name="connsiteX6-93" fmla="*/ 138536 w 207765"/>
                <a:gd name="connsiteY6-94" fmla="*/ 66920 h 240610"/>
                <a:gd name="connsiteX7-95" fmla="*/ 20270 w 207765"/>
                <a:gd name="connsiteY7-96" fmla="*/ 113073 h 240610"/>
                <a:gd name="connsiteX0-97" fmla="*/ 20270 w 207765"/>
                <a:gd name="connsiteY0-98" fmla="*/ 114246 h 241783"/>
                <a:gd name="connsiteX1-99" fmla="*/ 95268 w 207765"/>
                <a:gd name="connsiteY1-100" fmla="*/ 183475 h 241783"/>
                <a:gd name="connsiteX2-101" fmla="*/ 115460 w 207765"/>
                <a:gd name="connsiteY2-102" fmla="*/ 241166 h 241783"/>
                <a:gd name="connsiteX3-103" fmla="*/ 207765 w 207765"/>
                <a:gd name="connsiteY3-104" fmla="*/ 145976 h 241783"/>
                <a:gd name="connsiteX4-105" fmla="*/ 161613 w 207765"/>
                <a:gd name="connsiteY4-106" fmla="*/ 42132 h 241783"/>
                <a:gd name="connsiteX5-107" fmla="*/ 78 w 207765"/>
                <a:gd name="connsiteY5-108" fmla="*/ 1749 h 241783"/>
                <a:gd name="connsiteX6-109" fmla="*/ 138536 w 207765"/>
                <a:gd name="connsiteY6-110" fmla="*/ 68093 h 241783"/>
                <a:gd name="connsiteX7-111" fmla="*/ 20270 w 207765"/>
                <a:gd name="connsiteY7-112" fmla="*/ 114246 h 241783"/>
                <a:gd name="connsiteX0-113" fmla="*/ 20270 w 207765"/>
                <a:gd name="connsiteY0-114" fmla="*/ 128965 h 256502"/>
                <a:gd name="connsiteX1-115" fmla="*/ 95268 w 207765"/>
                <a:gd name="connsiteY1-116" fmla="*/ 198194 h 256502"/>
                <a:gd name="connsiteX2-117" fmla="*/ 115460 w 207765"/>
                <a:gd name="connsiteY2-118" fmla="*/ 255885 h 256502"/>
                <a:gd name="connsiteX3-119" fmla="*/ 207765 w 207765"/>
                <a:gd name="connsiteY3-120" fmla="*/ 160695 h 256502"/>
                <a:gd name="connsiteX4-121" fmla="*/ 161613 w 207765"/>
                <a:gd name="connsiteY4-122" fmla="*/ 56851 h 256502"/>
                <a:gd name="connsiteX5-123" fmla="*/ 78 w 207765"/>
                <a:gd name="connsiteY5-124" fmla="*/ 16468 h 256502"/>
                <a:gd name="connsiteX6-125" fmla="*/ 138536 w 207765"/>
                <a:gd name="connsiteY6-126" fmla="*/ 82812 h 256502"/>
                <a:gd name="connsiteX7-127" fmla="*/ 20270 w 207765"/>
                <a:gd name="connsiteY7-128" fmla="*/ 128965 h 256502"/>
                <a:gd name="connsiteX0-129" fmla="*/ 20270 w 207765"/>
                <a:gd name="connsiteY0-130" fmla="*/ 128965 h 256502"/>
                <a:gd name="connsiteX1-131" fmla="*/ 95268 w 207765"/>
                <a:gd name="connsiteY1-132" fmla="*/ 198194 h 256502"/>
                <a:gd name="connsiteX2-133" fmla="*/ 115460 w 207765"/>
                <a:gd name="connsiteY2-134" fmla="*/ 255885 h 256502"/>
                <a:gd name="connsiteX3-135" fmla="*/ 207765 w 207765"/>
                <a:gd name="connsiteY3-136" fmla="*/ 160695 h 256502"/>
                <a:gd name="connsiteX4-137" fmla="*/ 161613 w 207765"/>
                <a:gd name="connsiteY4-138" fmla="*/ 56851 h 256502"/>
                <a:gd name="connsiteX5-139" fmla="*/ 78 w 207765"/>
                <a:gd name="connsiteY5-140" fmla="*/ 16468 h 256502"/>
                <a:gd name="connsiteX6-141" fmla="*/ 138536 w 207765"/>
                <a:gd name="connsiteY6-142" fmla="*/ 82812 h 256502"/>
                <a:gd name="connsiteX7-143" fmla="*/ 20270 w 207765"/>
                <a:gd name="connsiteY7-144" fmla="*/ 128965 h 256502"/>
                <a:gd name="connsiteX0-145" fmla="*/ 20256 w 207751"/>
                <a:gd name="connsiteY0-146" fmla="*/ 128965 h 256502"/>
                <a:gd name="connsiteX1-147" fmla="*/ 95254 w 207751"/>
                <a:gd name="connsiteY1-148" fmla="*/ 198194 h 256502"/>
                <a:gd name="connsiteX2-149" fmla="*/ 115446 w 207751"/>
                <a:gd name="connsiteY2-150" fmla="*/ 255885 h 256502"/>
                <a:gd name="connsiteX3-151" fmla="*/ 207751 w 207751"/>
                <a:gd name="connsiteY3-152" fmla="*/ 160695 h 256502"/>
                <a:gd name="connsiteX4-153" fmla="*/ 161599 w 207751"/>
                <a:gd name="connsiteY4-154" fmla="*/ 56851 h 256502"/>
                <a:gd name="connsiteX5-155" fmla="*/ 64 w 207751"/>
                <a:gd name="connsiteY5-156" fmla="*/ 16468 h 256502"/>
                <a:gd name="connsiteX6-157" fmla="*/ 138522 w 207751"/>
                <a:gd name="connsiteY6-158" fmla="*/ 82812 h 256502"/>
                <a:gd name="connsiteX7-159" fmla="*/ 20256 w 207751"/>
                <a:gd name="connsiteY7-160" fmla="*/ 128965 h 256502"/>
                <a:gd name="connsiteX0-161" fmla="*/ 20192 w 207687"/>
                <a:gd name="connsiteY0-162" fmla="*/ 128965 h 256502"/>
                <a:gd name="connsiteX1-163" fmla="*/ 95190 w 207687"/>
                <a:gd name="connsiteY1-164" fmla="*/ 198194 h 256502"/>
                <a:gd name="connsiteX2-165" fmla="*/ 115382 w 207687"/>
                <a:gd name="connsiteY2-166" fmla="*/ 255885 h 256502"/>
                <a:gd name="connsiteX3-167" fmla="*/ 207687 w 207687"/>
                <a:gd name="connsiteY3-168" fmla="*/ 160695 h 256502"/>
                <a:gd name="connsiteX4-169" fmla="*/ 161535 w 207687"/>
                <a:gd name="connsiteY4-170" fmla="*/ 56851 h 256502"/>
                <a:gd name="connsiteX5-171" fmla="*/ 0 w 207687"/>
                <a:gd name="connsiteY5-172" fmla="*/ 16468 h 256502"/>
                <a:gd name="connsiteX6-173" fmla="*/ 138458 w 207687"/>
                <a:gd name="connsiteY6-174" fmla="*/ 82812 h 256502"/>
                <a:gd name="connsiteX7-175" fmla="*/ 20192 w 207687"/>
                <a:gd name="connsiteY7-176" fmla="*/ 128965 h 2565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7687" h="256502">
                  <a:moveTo>
                    <a:pt x="20192" y="128965"/>
                  </a:moveTo>
                  <a:cubicBezTo>
                    <a:pt x="65864" y="174638"/>
                    <a:pt x="79325" y="177041"/>
                    <a:pt x="95190" y="198194"/>
                  </a:cubicBezTo>
                  <a:cubicBezTo>
                    <a:pt x="111055" y="219347"/>
                    <a:pt x="96633" y="262135"/>
                    <a:pt x="115382" y="255885"/>
                  </a:cubicBezTo>
                  <a:cubicBezTo>
                    <a:pt x="134132" y="249635"/>
                    <a:pt x="199995" y="193867"/>
                    <a:pt x="207687" y="160695"/>
                  </a:cubicBezTo>
                  <a:cubicBezTo>
                    <a:pt x="177880" y="136177"/>
                    <a:pt x="207687" y="150118"/>
                    <a:pt x="161535" y="56851"/>
                  </a:cubicBezTo>
                  <a:cubicBezTo>
                    <a:pt x="115383" y="-36416"/>
                    <a:pt x="3846" y="12141"/>
                    <a:pt x="0" y="16468"/>
                  </a:cubicBezTo>
                  <a:cubicBezTo>
                    <a:pt x="42307" y="9257"/>
                    <a:pt x="169707" y="-32570"/>
                    <a:pt x="138458" y="82812"/>
                  </a:cubicBezTo>
                  <a:cubicBezTo>
                    <a:pt x="141823" y="103004"/>
                    <a:pt x="84132" y="132330"/>
                    <a:pt x="20192" y="1289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任意多边形 8"/>
            <p:cNvSpPr/>
            <p:nvPr/>
          </p:nvSpPr>
          <p:spPr>
            <a:xfrm>
              <a:off x="4268445" y="757790"/>
              <a:ext cx="207687" cy="256502"/>
            </a:xfrm>
            <a:custGeom>
              <a:avLst/>
              <a:gdLst>
                <a:gd name="connsiteX0" fmla="*/ 20270 w 209448"/>
                <a:gd name="connsiteY0" fmla="*/ 113073 h 240740"/>
                <a:gd name="connsiteX1" fmla="*/ 83730 w 209448"/>
                <a:gd name="connsiteY1" fmla="*/ 185187 h 240740"/>
                <a:gd name="connsiteX2" fmla="*/ 115460 w 209448"/>
                <a:gd name="connsiteY2" fmla="*/ 239993 h 240740"/>
                <a:gd name="connsiteX3" fmla="*/ 207765 w 209448"/>
                <a:gd name="connsiteY3" fmla="*/ 144803 h 240740"/>
                <a:gd name="connsiteX4" fmla="*/ 161613 w 209448"/>
                <a:gd name="connsiteY4" fmla="*/ 40959 h 240740"/>
                <a:gd name="connsiteX5" fmla="*/ 78 w 209448"/>
                <a:gd name="connsiteY5" fmla="*/ 576 h 240740"/>
                <a:gd name="connsiteX6" fmla="*/ 138536 w 209448"/>
                <a:gd name="connsiteY6" fmla="*/ 66920 h 240740"/>
                <a:gd name="connsiteX7" fmla="*/ 20270 w 209448"/>
                <a:gd name="connsiteY7" fmla="*/ 113073 h 240740"/>
                <a:gd name="connsiteX0-1" fmla="*/ 20270 w 209448"/>
                <a:gd name="connsiteY0-2" fmla="*/ 113073 h 240740"/>
                <a:gd name="connsiteX1-3" fmla="*/ 83730 w 209448"/>
                <a:gd name="connsiteY1-4" fmla="*/ 185187 h 240740"/>
                <a:gd name="connsiteX2-5" fmla="*/ 115460 w 209448"/>
                <a:gd name="connsiteY2-6" fmla="*/ 239993 h 240740"/>
                <a:gd name="connsiteX3-7" fmla="*/ 207765 w 209448"/>
                <a:gd name="connsiteY3-8" fmla="*/ 144803 h 240740"/>
                <a:gd name="connsiteX4-9" fmla="*/ 161613 w 209448"/>
                <a:gd name="connsiteY4-10" fmla="*/ 40959 h 240740"/>
                <a:gd name="connsiteX5-11" fmla="*/ 78 w 209448"/>
                <a:gd name="connsiteY5-12" fmla="*/ 576 h 240740"/>
                <a:gd name="connsiteX6-13" fmla="*/ 138536 w 209448"/>
                <a:gd name="connsiteY6-14" fmla="*/ 66920 h 240740"/>
                <a:gd name="connsiteX7-15" fmla="*/ 20270 w 209448"/>
                <a:gd name="connsiteY7-16" fmla="*/ 113073 h 240740"/>
                <a:gd name="connsiteX0-17" fmla="*/ 20270 w 209448"/>
                <a:gd name="connsiteY0-18" fmla="*/ 113073 h 240740"/>
                <a:gd name="connsiteX1-19" fmla="*/ 83730 w 209448"/>
                <a:gd name="connsiteY1-20" fmla="*/ 185187 h 240740"/>
                <a:gd name="connsiteX2-21" fmla="*/ 115460 w 209448"/>
                <a:gd name="connsiteY2-22" fmla="*/ 239993 h 240740"/>
                <a:gd name="connsiteX3-23" fmla="*/ 207765 w 209448"/>
                <a:gd name="connsiteY3-24" fmla="*/ 144803 h 240740"/>
                <a:gd name="connsiteX4-25" fmla="*/ 161613 w 209448"/>
                <a:gd name="connsiteY4-26" fmla="*/ 40959 h 240740"/>
                <a:gd name="connsiteX5-27" fmla="*/ 78 w 209448"/>
                <a:gd name="connsiteY5-28" fmla="*/ 576 h 240740"/>
                <a:gd name="connsiteX6-29" fmla="*/ 138536 w 209448"/>
                <a:gd name="connsiteY6-30" fmla="*/ 66920 h 240740"/>
                <a:gd name="connsiteX7-31" fmla="*/ 20270 w 209448"/>
                <a:gd name="connsiteY7-32" fmla="*/ 113073 h 240740"/>
                <a:gd name="connsiteX0-33" fmla="*/ 20270 w 209448"/>
                <a:gd name="connsiteY0-34" fmla="*/ 113073 h 240740"/>
                <a:gd name="connsiteX1-35" fmla="*/ 83730 w 209448"/>
                <a:gd name="connsiteY1-36" fmla="*/ 185187 h 240740"/>
                <a:gd name="connsiteX2-37" fmla="*/ 115460 w 209448"/>
                <a:gd name="connsiteY2-38" fmla="*/ 239993 h 240740"/>
                <a:gd name="connsiteX3-39" fmla="*/ 207765 w 209448"/>
                <a:gd name="connsiteY3-40" fmla="*/ 144803 h 240740"/>
                <a:gd name="connsiteX4-41" fmla="*/ 161613 w 209448"/>
                <a:gd name="connsiteY4-42" fmla="*/ 40959 h 240740"/>
                <a:gd name="connsiteX5-43" fmla="*/ 78 w 209448"/>
                <a:gd name="connsiteY5-44" fmla="*/ 576 h 240740"/>
                <a:gd name="connsiteX6-45" fmla="*/ 138536 w 209448"/>
                <a:gd name="connsiteY6-46" fmla="*/ 66920 h 240740"/>
                <a:gd name="connsiteX7-47" fmla="*/ 20270 w 209448"/>
                <a:gd name="connsiteY7-48" fmla="*/ 113073 h 240740"/>
                <a:gd name="connsiteX0-49" fmla="*/ 20270 w 209448"/>
                <a:gd name="connsiteY0-50" fmla="*/ 113073 h 240610"/>
                <a:gd name="connsiteX1-51" fmla="*/ 95268 w 209448"/>
                <a:gd name="connsiteY1-52" fmla="*/ 182302 h 240610"/>
                <a:gd name="connsiteX2-53" fmla="*/ 115460 w 209448"/>
                <a:gd name="connsiteY2-54" fmla="*/ 239993 h 240610"/>
                <a:gd name="connsiteX3-55" fmla="*/ 207765 w 209448"/>
                <a:gd name="connsiteY3-56" fmla="*/ 144803 h 240610"/>
                <a:gd name="connsiteX4-57" fmla="*/ 161613 w 209448"/>
                <a:gd name="connsiteY4-58" fmla="*/ 40959 h 240610"/>
                <a:gd name="connsiteX5-59" fmla="*/ 78 w 209448"/>
                <a:gd name="connsiteY5-60" fmla="*/ 576 h 240610"/>
                <a:gd name="connsiteX6-61" fmla="*/ 138536 w 209448"/>
                <a:gd name="connsiteY6-62" fmla="*/ 66920 h 240610"/>
                <a:gd name="connsiteX7-63" fmla="*/ 20270 w 209448"/>
                <a:gd name="connsiteY7-64" fmla="*/ 113073 h 240610"/>
                <a:gd name="connsiteX0-65" fmla="*/ 20270 w 209448"/>
                <a:gd name="connsiteY0-66" fmla="*/ 113073 h 240610"/>
                <a:gd name="connsiteX1-67" fmla="*/ 95268 w 209448"/>
                <a:gd name="connsiteY1-68" fmla="*/ 182302 h 240610"/>
                <a:gd name="connsiteX2-69" fmla="*/ 115460 w 209448"/>
                <a:gd name="connsiteY2-70" fmla="*/ 239993 h 240610"/>
                <a:gd name="connsiteX3-71" fmla="*/ 207765 w 209448"/>
                <a:gd name="connsiteY3-72" fmla="*/ 144803 h 240610"/>
                <a:gd name="connsiteX4-73" fmla="*/ 161613 w 209448"/>
                <a:gd name="connsiteY4-74" fmla="*/ 40959 h 240610"/>
                <a:gd name="connsiteX5-75" fmla="*/ 78 w 209448"/>
                <a:gd name="connsiteY5-76" fmla="*/ 576 h 240610"/>
                <a:gd name="connsiteX6-77" fmla="*/ 138536 w 209448"/>
                <a:gd name="connsiteY6-78" fmla="*/ 66920 h 240610"/>
                <a:gd name="connsiteX7-79" fmla="*/ 20270 w 209448"/>
                <a:gd name="connsiteY7-80" fmla="*/ 113073 h 240610"/>
                <a:gd name="connsiteX0-81" fmla="*/ 20270 w 207765"/>
                <a:gd name="connsiteY0-82" fmla="*/ 113073 h 240610"/>
                <a:gd name="connsiteX1-83" fmla="*/ 95268 w 207765"/>
                <a:gd name="connsiteY1-84" fmla="*/ 182302 h 240610"/>
                <a:gd name="connsiteX2-85" fmla="*/ 115460 w 207765"/>
                <a:gd name="connsiteY2-86" fmla="*/ 239993 h 240610"/>
                <a:gd name="connsiteX3-87" fmla="*/ 207765 w 207765"/>
                <a:gd name="connsiteY3-88" fmla="*/ 144803 h 240610"/>
                <a:gd name="connsiteX4-89" fmla="*/ 161613 w 207765"/>
                <a:gd name="connsiteY4-90" fmla="*/ 40959 h 240610"/>
                <a:gd name="connsiteX5-91" fmla="*/ 78 w 207765"/>
                <a:gd name="connsiteY5-92" fmla="*/ 576 h 240610"/>
                <a:gd name="connsiteX6-93" fmla="*/ 138536 w 207765"/>
                <a:gd name="connsiteY6-94" fmla="*/ 66920 h 240610"/>
                <a:gd name="connsiteX7-95" fmla="*/ 20270 w 207765"/>
                <a:gd name="connsiteY7-96" fmla="*/ 113073 h 240610"/>
                <a:gd name="connsiteX0-97" fmla="*/ 20270 w 207765"/>
                <a:gd name="connsiteY0-98" fmla="*/ 114246 h 241783"/>
                <a:gd name="connsiteX1-99" fmla="*/ 95268 w 207765"/>
                <a:gd name="connsiteY1-100" fmla="*/ 183475 h 241783"/>
                <a:gd name="connsiteX2-101" fmla="*/ 115460 w 207765"/>
                <a:gd name="connsiteY2-102" fmla="*/ 241166 h 241783"/>
                <a:gd name="connsiteX3-103" fmla="*/ 207765 w 207765"/>
                <a:gd name="connsiteY3-104" fmla="*/ 145976 h 241783"/>
                <a:gd name="connsiteX4-105" fmla="*/ 161613 w 207765"/>
                <a:gd name="connsiteY4-106" fmla="*/ 42132 h 241783"/>
                <a:gd name="connsiteX5-107" fmla="*/ 78 w 207765"/>
                <a:gd name="connsiteY5-108" fmla="*/ 1749 h 241783"/>
                <a:gd name="connsiteX6-109" fmla="*/ 138536 w 207765"/>
                <a:gd name="connsiteY6-110" fmla="*/ 68093 h 241783"/>
                <a:gd name="connsiteX7-111" fmla="*/ 20270 w 207765"/>
                <a:gd name="connsiteY7-112" fmla="*/ 114246 h 241783"/>
                <a:gd name="connsiteX0-113" fmla="*/ 20270 w 207765"/>
                <a:gd name="connsiteY0-114" fmla="*/ 128965 h 256502"/>
                <a:gd name="connsiteX1-115" fmla="*/ 95268 w 207765"/>
                <a:gd name="connsiteY1-116" fmla="*/ 198194 h 256502"/>
                <a:gd name="connsiteX2-117" fmla="*/ 115460 w 207765"/>
                <a:gd name="connsiteY2-118" fmla="*/ 255885 h 256502"/>
                <a:gd name="connsiteX3-119" fmla="*/ 207765 w 207765"/>
                <a:gd name="connsiteY3-120" fmla="*/ 160695 h 256502"/>
                <a:gd name="connsiteX4-121" fmla="*/ 161613 w 207765"/>
                <a:gd name="connsiteY4-122" fmla="*/ 56851 h 256502"/>
                <a:gd name="connsiteX5-123" fmla="*/ 78 w 207765"/>
                <a:gd name="connsiteY5-124" fmla="*/ 16468 h 256502"/>
                <a:gd name="connsiteX6-125" fmla="*/ 138536 w 207765"/>
                <a:gd name="connsiteY6-126" fmla="*/ 82812 h 256502"/>
                <a:gd name="connsiteX7-127" fmla="*/ 20270 w 207765"/>
                <a:gd name="connsiteY7-128" fmla="*/ 128965 h 256502"/>
                <a:gd name="connsiteX0-129" fmla="*/ 20270 w 207765"/>
                <a:gd name="connsiteY0-130" fmla="*/ 128965 h 256502"/>
                <a:gd name="connsiteX1-131" fmla="*/ 95268 w 207765"/>
                <a:gd name="connsiteY1-132" fmla="*/ 198194 h 256502"/>
                <a:gd name="connsiteX2-133" fmla="*/ 115460 w 207765"/>
                <a:gd name="connsiteY2-134" fmla="*/ 255885 h 256502"/>
                <a:gd name="connsiteX3-135" fmla="*/ 207765 w 207765"/>
                <a:gd name="connsiteY3-136" fmla="*/ 160695 h 256502"/>
                <a:gd name="connsiteX4-137" fmla="*/ 161613 w 207765"/>
                <a:gd name="connsiteY4-138" fmla="*/ 56851 h 256502"/>
                <a:gd name="connsiteX5-139" fmla="*/ 78 w 207765"/>
                <a:gd name="connsiteY5-140" fmla="*/ 16468 h 256502"/>
                <a:gd name="connsiteX6-141" fmla="*/ 138536 w 207765"/>
                <a:gd name="connsiteY6-142" fmla="*/ 82812 h 256502"/>
                <a:gd name="connsiteX7-143" fmla="*/ 20270 w 207765"/>
                <a:gd name="connsiteY7-144" fmla="*/ 128965 h 256502"/>
                <a:gd name="connsiteX0-145" fmla="*/ 20256 w 207751"/>
                <a:gd name="connsiteY0-146" fmla="*/ 128965 h 256502"/>
                <a:gd name="connsiteX1-147" fmla="*/ 95254 w 207751"/>
                <a:gd name="connsiteY1-148" fmla="*/ 198194 h 256502"/>
                <a:gd name="connsiteX2-149" fmla="*/ 115446 w 207751"/>
                <a:gd name="connsiteY2-150" fmla="*/ 255885 h 256502"/>
                <a:gd name="connsiteX3-151" fmla="*/ 207751 w 207751"/>
                <a:gd name="connsiteY3-152" fmla="*/ 160695 h 256502"/>
                <a:gd name="connsiteX4-153" fmla="*/ 161599 w 207751"/>
                <a:gd name="connsiteY4-154" fmla="*/ 56851 h 256502"/>
                <a:gd name="connsiteX5-155" fmla="*/ 64 w 207751"/>
                <a:gd name="connsiteY5-156" fmla="*/ 16468 h 256502"/>
                <a:gd name="connsiteX6-157" fmla="*/ 138522 w 207751"/>
                <a:gd name="connsiteY6-158" fmla="*/ 82812 h 256502"/>
                <a:gd name="connsiteX7-159" fmla="*/ 20256 w 207751"/>
                <a:gd name="connsiteY7-160" fmla="*/ 128965 h 256502"/>
                <a:gd name="connsiteX0-161" fmla="*/ 20192 w 207687"/>
                <a:gd name="connsiteY0-162" fmla="*/ 128965 h 256502"/>
                <a:gd name="connsiteX1-163" fmla="*/ 95190 w 207687"/>
                <a:gd name="connsiteY1-164" fmla="*/ 198194 h 256502"/>
                <a:gd name="connsiteX2-165" fmla="*/ 115382 w 207687"/>
                <a:gd name="connsiteY2-166" fmla="*/ 255885 h 256502"/>
                <a:gd name="connsiteX3-167" fmla="*/ 207687 w 207687"/>
                <a:gd name="connsiteY3-168" fmla="*/ 160695 h 256502"/>
                <a:gd name="connsiteX4-169" fmla="*/ 161535 w 207687"/>
                <a:gd name="connsiteY4-170" fmla="*/ 56851 h 256502"/>
                <a:gd name="connsiteX5-171" fmla="*/ 0 w 207687"/>
                <a:gd name="connsiteY5-172" fmla="*/ 16468 h 256502"/>
                <a:gd name="connsiteX6-173" fmla="*/ 138458 w 207687"/>
                <a:gd name="connsiteY6-174" fmla="*/ 82812 h 256502"/>
                <a:gd name="connsiteX7-175" fmla="*/ 20192 w 207687"/>
                <a:gd name="connsiteY7-176" fmla="*/ 128965 h 2565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07687" h="256502">
                  <a:moveTo>
                    <a:pt x="20192" y="128965"/>
                  </a:moveTo>
                  <a:cubicBezTo>
                    <a:pt x="65864" y="174638"/>
                    <a:pt x="79325" y="177041"/>
                    <a:pt x="95190" y="198194"/>
                  </a:cubicBezTo>
                  <a:cubicBezTo>
                    <a:pt x="111055" y="219347"/>
                    <a:pt x="96633" y="262135"/>
                    <a:pt x="115382" y="255885"/>
                  </a:cubicBezTo>
                  <a:cubicBezTo>
                    <a:pt x="134132" y="249635"/>
                    <a:pt x="199995" y="193867"/>
                    <a:pt x="207687" y="160695"/>
                  </a:cubicBezTo>
                  <a:cubicBezTo>
                    <a:pt x="177880" y="136177"/>
                    <a:pt x="207687" y="150118"/>
                    <a:pt x="161535" y="56851"/>
                  </a:cubicBezTo>
                  <a:cubicBezTo>
                    <a:pt x="115383" y="-36416"/>
                    <a:pt x="3846" y="12141"/>
                    <a:pt x="0" y="16468"/>
                  </a:cubicBezTo>
                  <a:cubicBezTo>
                    <a:pt x="42307" y="9257"/>
                    <a:pt x="169707" y="-32570"/>
                    <a:pt x="138458" y="82812"/>
                  </a:cubicBezTo>
                  <a:cubicBezTo>
                    <a:pt x="141823" y="103004"/>
                    <a:pt x="84132" y="132330"/>
                    <a:pt x="20192" y="128965"/>
                  </a:cubicBezTo>
                  <a:close/>
                </a:path>
              </a:pathLst>
            </a:custGeom>
            <a:gradFill flip="none" rotWithShape="1">
              <a:gsLst>
                <a:gs pos="16000">
                  <a:schemeClr val="bg1">
                    <a:alpha val="0"/>
                  </a:schemeClr>
                </a:gs>
                <a:gs pos="32000">
                  <a:schemeClr val="bg1">
                    <a:lumMod val="65000"/>
                  </a:schemeClr>
                </a:gs>
                <a:gs pos="100000">
                  <a:schemeClr val="bg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任意多边形 5"/>
            <p:cNvSpPr/>
            <p:nvPr/>
          </p:nvSpPr>
          <p:spPr>
            <a:xfrm>
              <a:off x="4183610" y="607162"/>
              <a:ext cx="995195" cy="2877152"/>
            </a:xfrm>
            <a:custGeom>
              <a:avLst/>
              <a:gdLst>
                <a:gd name="connsiteX0" fmla="*/ 203421 w 1087898"/>
                <a:gd name="connsiteY0" fmla="*/ 142672 h 3019132"/>
                <a:gd name="connsiteX1" fmla="*/ 349725 w 1087898"/>
                <a:gd name="connsiteY1" fmla="*/ 369443 h 3019132"/>
                <a:gd name="connsiteX2" fmla="*/ 261942 w 1087898"/>
                <a:gd name="connsiteY2" fmla="*/ 537692 h 3019132"/>
                <a:gd name="connsiteX3" fmla="*/ 64432 w 1087898"/>
                <a:gd name="connsiteY3" fmla="*/ 449910 h 3019132"/>
                <a:gd name="connsiteX4" fmla="*/ 101008 w 1087898"/>
                <a:gd name="connsiteY4" fmla="*/ 310921 h 3019132"/>
                <a:gd name="connsiteX5" fmla="*/ 27856 w 1087898"/>
                <a:gd name="connsiteY5" fmla="*/ 398704 h 3019132"/>
                <a:gd name="connsiteX6" fmla="*/ 642333 w 1087898"/>
                <a:gd name="connsiteY6" fmla="*/ 1832483 h 3019132"/>
                <a:gd name="connsiteX7" fmla="*/ 781321 w 1087898"/>
                <a:gd name="connsiteY7" fmla="*/ 2893187 h 3019132"/>
                <a:gd name="connsiteX8" fmla="*/ 752061 w 1087898"/>
                <a:gd name="connsiteY8" fmla="*/ 2959024 h 3019132"/>
                <a:gd name="connsiteX9" fmla="*/ 869104 w 1087898"/>
                <a:gd name="connsiteY9" fmla="*/ 3017545 h 3019132"/>
                <a:gd name="connsiteX10" fmla="*/ 1022723 w 1087898"/>
                <a:gd name="connsiteY10" fmla="*/ 2893187 h 3019132"/>
                <a:gd name="connsiteX11" fmla="*/ 1022723 w 1087898"/>
                <a:gd name="connsiteY11" fmla="*/ 2768828 h 3019132"/>
                <a:gd name="connsiteX12" fmla="*/ 203421 w 1087898"/>
                <a:gd name="connsiteY12" fmla="*/ 142672 h 3019132"/>
                <a:gd name="connsiteX0-1" fmla="*/ 203421 w 1087898"/>
                <a:gd name="connsiteY0-2" fmla="*/ 142672 h 3019132"/>
                <a:gd name="connsiteX1-3" fmla="*/ 349725 w 1087898"/>
                <a:gd name="connsiteY1-4" fmla="*/ 369443 h 3019132"/>
                <a:gd name="connsiteX2-5" fmla="*/ 261942 w 1087898"/>
                <a:gd name="connsiteY2-6" fmla="*/ 537692 h 3019132"/>
                <a:gd name="connsiteX3-7" fmla="*/ 64432 w 1087898"/>
                <a:gd name="connsiteY3-8" fmla="*/ 449910 h 3019132"/>
                <a:gd name="connsiteX4-9" fmla="*/ 101008 w 1087898"/>
                <a:gd name="connsiteY4-10" fmla="*/ 310921 h 3019132"/>
                <a:gd name="connsiteX5-11" fmla="*/ 27856 w 1087898"/>
                <a:gd name="connsiteY5-12" fmla="*/ 398704 h 3019132"/>
                <a:gd name="connsiteX6-13" fmla="*/ 642333 w 1087898"/>
                <a:gd name="connsiteY6-14" fmla="*/ 1832483 h 3019132"/>
                <a:gd name="connsiteX7-15" fmla="*/ 781321 w 1087898"/>
                <a:gd name="connsiteY7-16" fmla="*/ 2893187 h 3019132"/>
                <a:gd name="connsiteX8-17" fmla="*/ 752061 w 1087898"/>
                <a:gd name="connsiteY8-18" fmla="*/ 2959024 h 3019132"/>
                <a:gd name="connsiteX9-19" fmla="*/ 869104 w 1087898"/>
                <a:gd name="connsiteY9-20" fmla="*/ 3017545 h 3019132"/>
                <a:gd name="connsiteX10-21" fmla="*/ 1022723 w 1087898"/>
                <a:gd name="connsiteY10-22" fmla="*/ 2893187 h 3019132"/>
                <a:gd name="connsiteX11-23" fmla="*/ 1022723 w 1087898"/>
                <a:gd name="connsiteY11-24" fmla="*/ 2768828 h 3019132"/>
                <a:gd name="connsiteX12-25" fmla="*/ 203421 w 1087898"/>
                <a:gd name="connsiteY12-26" fmla="*/ 142672 h 3019132"/>
                <a:gd name="connsiteX0-27" fmla="*/ 203421 w 1087898"/>
                <a:gd name="connsiteY0-28" fmla="*/ 0 h 2876460"/>
                <a:gd name="connsiteX1-29" fmla="*/ 349725 w 1087898"/>
                <a:gd name="connsiteY1-30" fmla="*/ 226771 h 2876460"/>
                <a:gd name="connsiteX2-31" fmla="*/ 261942 w 1087898"/>
                <a:gd name="connsiteY2-32" fmla="*/ 395020 h 2876460"/>
                <a:gd name="connsiteX3-33" fmla="*/ 64432 w 1087898"/>
                <a:gd name="connsiteY3-34" fmla="*/ 307238 h 2876460"/>
                <a:gd name="connsiteX4-35" fmla="*/ 101008 w 1087898"/>
                <a:gd name="connsiteY4-36" fmla="*/ 168249 h 2876460"/>
                <a:gd name="connsiteX5-37" fmla="*/ 27856 w 1087898"/>
                <a:gd name="connsiteY5-38" fmla="*/ 256032 h 2876460"/>
                <a:gd name="connsiteX6-39" fmla="*/ 642333 w 1087898"/>
                <a:gd name="connsiteY6-40" fmla="*/ 1689811 h 2876460"/>
                <a:gd name="connsiteX7-41" fmla="*/ 781321 w 1087898"/>
                <a:gd name="connsiteY7-42" fmla="*/ 2750515 h 2876460"/>
                <a:gd name="connsiteX8-43" fmla="*/ 752061 w 1087898"/>
                <a:gd name="connsiteY8-44" fmla="*/ 2816352 h 2876460"/>
                <a:gd name="connsiteX9-45" fmla="*/ 869104 w 1087898"/>
                <a:gd name="connsiteY9-46" fmla="*/ 2874873 h 2876460"/>
                <a:gd name="connsiteX10-47" fmla="*/ 1022723 w 1087898"/>
                <a:gd name="connsiteY10-48" fmla="*/ 2750515 h 2876460"/>
                <a:gd name="connsiteX11-49" fmla="*/ 1022723 w 1087898"/>
                <a:gd name="connsiteY11-50" fmla="*/ 2626156 h 2876460"/>
                <a:gd name="connsiteX12-51" fmla="*/ 203421 w 1087898"/>
                <a:gd name="connsiteY12-52" fmla="*/ 0 h 2876460"/>
                <a:gd name="connsiteX0-53" fmla="*/ 203421 w 1087898"/>
                <a:gd name="connsiteY0-54" fmla="*/ 0 h 2876460"/>
                <a:gd name="connsiteX1-55" fmla="*/ 349725 w 1087898"/>
                <a:gd name="connsiteY1-56" fmla="*/ 226771 h 2876460"/>
                <a:gd name="connsiteX2-57" fmla="*/ 261942 w 1087898"/>
                <a:gd name="connsiteY2-58" fmla="*/ 395020 h 2876460"/>
                <a:gd name="connsiteX3-59" fmla="*/ 64432 w 1087898"/>
                <a:gd name="connsiteY3-60" fmla="*/ 307238 h 2876460"/>
                <a:gd name="connsiteX4-61" fmla="*/ 101008 w 1087898"/>
                <a:gd name="connsiteY4-62" fmla="*/ 168249 h 2876460"/>
                <a:gd name="connsiteX5-63" fmla="*/ 27856 w 1087898"/>
                <a:gd name="connsiteY5-64" fmla="*/ 256032 h 2876460"/>
                <a:gd name="connsiteX6-65" fmla="*/ 642333 w 1087898"/>
                <a:gd name="connsiteY6-66" fmla="*/ 1689811 h 2876460"/>
                <a:gd name="connsiteX7-67" fmla="*/ 781321 w 1087898"/>
                <a:gd name="connsiteY7-68" fmla="*/ 2750515 h 2876460"/>
                <a:gd name="connsiteX8-69" fmla="*/ 752061 w 1087898"/>
                <a:gd name="connsiteY8-70" fmla="*/ 2816352 h 2876460"/>
                <a:gd name="connsiteX9-71" fmla="*/ 869104 w 1087898"/>
                <a:gd name="connsiteY9-72" fmla="*/ 2874873 h 2876460"/>
                <a:gd name="connsiteX10-73" fmla="*/ 1022723 w 1087898"/>
                <a:gd name="connsiteY10-74" fmla="*/ 2750515 h 2876460"/>
                <a:gd name="connsiteX11-75" fmla="*/ 1022723 w 1087898"/>
                <a:gd name="connsiteY11-76" fmla="*/ 2626156 h 2876460"/>
                <a:gd name="connsiteX12-77" fmla="*/ 203421 w 1087898"/>
                <a:gd name="connsiteY12-78" fmla="*/ 0 h 2876460"/>
                <a:gd name="connsiteX0-79" fmla="*/ 203421 w 1087898"/>
                <a:gd name="connsiteY0-80" fmla="*/ 0 h 2876460"/>
                <a:gd name="connsiteX1-81" fmla="*/ 349725 w 1087898"/>
                <a:gd name="connsiteY1-82" fmla="*/ 226771 h 2876460"/>
                <a:gd name="connsiteX2-83" fmla="*/ 261942 w 1087898"/>
                <a:gd name="connsiteY2-84" fmla="*/ 395020 h 2876460"/>
                <a:gd name="connsiteX3-85" fmla="*/ 64432 w 1087898"/>
                <a:gd name="connsiteY3-86" fmla="*/ 307238 h 2876460"/>
                <a:gd name="connsiteX4-87" fmla="*/ 101008 w 1087898"/>
                <a:gd name="connsiteY4-88" fmla="*/ 168249 h 2876460"/>
                <a:gd name="connsiteX5-89" fmla="*/ 27856 w 1087898"/>
                <a:gd name="connsiteY5-90" fmla="*/ 256032 h 2876460"/>
                <a:gd name="connsiteX6-91" fmla="*/ 642333 w 1087898"/>
                <a:gd name="connsiteY6-92" fmla="*/ 1689811 h 2876460"/>
                <a:gd name="connsiteX7-93" fmla="*/ 781321 w 1087898"/>
                <a:gd name="connsiteY7-94" fmla="*/ 2750515 h 2876460"/>
                <a:gd name="connsiteX8-95" fmla="*/ 752061 w 1087898"/>
                <a:gd name="connsiteY8-96" fmla="*/ 2816352 h 2876460"/>
                <a:gd name="connsiteX9-97" fmla="*/ 869104 w 1087898"/>
                <a:gd name="connsiteY9-98" fmla="*/ 2874873 h 2876460"/>
                <a:gd name="connsiteX10-99" fmla="*/ 1022723 w 1087898"/>
                <a:gd name="connsiteY10-100" fmla="*/ 2750515 h 2876460"/>
                <a:gd name="connsiteX11-101" fmla="*/ 1022723 w 1087898"/>
                <a:gd name="connsiteY11-102" fmla="*/ 2626156 h 2876460"/>
                <a:gd name="connsiteX12-103" fmla="*/ 203421 w 1087898"/>
                <a:gd name="connsiteY12-104" fmla="*/ 0 h 2876460"/>
                <a:gd name="connsiteX0-105" fmla="*/ 203421 w 1036245"/>
                <a:gd name="connsiteY0-106" fmla="*/ 0 h 2876460"/>
                <a:gd name="connsiteX1-107" fmla="*/ 349725 w 1036245"/>
                <a:gd name="connsiteY1-108" fmla="*/ 226771 h 2876460"/>
                <a:gd name="connsiteX2-109" fmla="*/ 261942 w 1036245"/>
                <a:gd name="connsiteY2-110" fmla="*/ 395020 h 2876460"/>
                <a:gd name="connsiteX3-111" fmla="*/ 64432 w 1036245"/>
                <a:gd name="connsiteY3-112" fmla="*/ 307238 h 2876460"/>
                <a:gd name="connsiteX4-113" fmla="*/ 101008 w 1036245"/>
                <a:gd name="connsiteY4-114" fmla="*/ 168249 h 2876460"/>
                <a:gd name="connsiteX5-115" fmla="*/ 27856 w 1036245"/>
                <a:gd name="connsiteY5-116" fmla="*/ 256032 h 2876460"/>
                <a:gd name="connsiteX6-117" fmla="*/ 642333 w 1036245"/>
                <a:gd name="connsiteY6-118" fmla="*/ 1689811 h 2876460"/>
                <a:gd name="connsiteX7-119" fmla="*/ 781321 w 1036245"/>
                <a:gd name="connsiteY7-120" fmla="*/ 2750515 h 2876460"/>
                <a:gd name="connsiteX8-121" fmla="*/ 752061 w 1036245"/>
                <a:gd name="connsiteY8-122" fmla="*/ 2816352 h 2876460"/>
                <a:gd name="connsiteX9-123" fmla="*/ 869104 w 1036245"/>
                <a:gd name="connsiteY9-124" fmla="*/ 2874873 h 2876460"/>
                <a:gd name="connsiteX10-125" fmla="*/ 1022723 w 1036245"/>
                <a:gd name="connsiteY10-126" fmla="*/ 2750515 h 2876460"/>
                <a:gd name="connsiteX11-127" fmla="*/ 1022723 w 1036245"/>
                <a:gd name="connsiteY11-128" fmla="*/ 2626156 h 2876460"/>
                <a:gd name="connsiteX12-129" fmla="*/ 203421 w 1036245"/>
                <a:gd name="connsiteY12-130" fmla="*/ 0 h 2876460"/>
                <a:gd name="connsiteX0-131" fmla="*/ 203421 w 1036245"/>
                <a:gd name="connsiteY0-132" fmla="*/ 0 h 2876460"/>
                <a:gd name="connsiteX1-133" fmla="*/ 349725 w 1036245"/>
                <a:gd name="connsiteY1-134" fmla="*/ 226771 h 2876460"/>
                <a:gd name="connsiteX2-135" fmla="*/ 261942 w 1036245"/>
                <a:gd name="connsiteY2-136" fmla="*/ 395020 h 2876460"/>
                <a:gd name="connsiteX3-137" fmla="*/ 64432 w 1036245"/>
                <a:gd name="connsiteY3-138" fmla="*/ 307238 h 2876460"/>
                <a:gd name="connsiteX4-139" fmla="*/ 101008 w 1036245"/>
                <a:gd name="connsiteY4-140" fmla="*/ 168249 h 2876460"/>
                <a:gd name="connsiteX5-141" fmla="*/ 27856 w 1036245"/>
                <a:gd name="connsiteY5-142" fmla="*/ 256032 h 2876460"/>
                <a:gd name="connsiteX6-143" fmla="*/ 642333 w 1036245"/>
                <a:gd name="connsiteY6-144" fmla="*/ 1689811 h 2876460"/>
                <a:gd name="connsiteX7-145" fmla="*/ 781321 w 1036245"/>
                <a:gd name="connsiteY7-146" fmla="*/ 2750515 h 2876460"/>
                <a:gd name="connsiteX8-147" fmla="*/ 752061 w 1036245"/>
                <a:gd name="connsiteY8-148" fmla="*/ 2816352 h 2876460"/>
                <a:gd name="connsiteX9-149" fmla="*/ 869104 w 1036245"/>
                <a:gd name="connsiteY9-150" fmla="*/ 2874873 h 2876460"/>
                <a:gd name="connsiteX10-151" fmla="*/ 1022723 w 1036245"/>
                <a:gd name="connsiteY10-152" fmla="*/ 2750515 h 2876460"/>
                <a:gd name="connsiteX11-153" fmla="*/ 1022723 w 1036245"/>
                <a:gd name="connsiteY11-154" fmla="*/ 2626156 h 2876460"/>
                <a:gd name="connsiteX12-155" fmla="*/ 203421 w 1036245"/>
                <a:gd name="connsiteY12-156" fmla="*/ 0 h 2876460"/>
                <a:gd name="connsiteX0-157" fmla="*/ 203421 w 1036245"/>
                <a:gd name="connsiteY0-158" fmla="*/ 0 h 2876460"/>
                <a:gd name="connsiteX1-159" fmla="*/ 349725 w 1036245"/>
                <a:gd name="connsiteY1-160" fmla="*/ 226771 h 2876460"/>
                <a:gd name="connsiteX2-161" fmla="*/ 261942 w 1036245"/>
                <a:gd name="connsiteY2-162" fmla="*/ 395020 h 2876460"/>
                <a:gd name="connsiteX3-163" fmla="*/ 64432 w 1036245"/>
                <a:gd name="connsiteY3-164" fmla="*/ 307238 h 2876460"/>
                <a:gd name="connsiteX4-165" fmla="*/ 101008 w 1036245"/>
                <a:gd name="connsiteY4-166" fmla="*/ 168249 h 2876460"/>
                <a:gd name="connsiteX5-167" fmla="*/ 27856 w 1036245"/>
                <a:gd name="connsiteY5-168" fmla="*/ 256032 h 2876460"/>
                <a:gd name="connsiteX6-169" fmla="*/ 642333 w 1036245"/>
                <a:gd name="connsiteY6-170" fmla="*/ 1689811 h 2876460"/>
                <a:gd name="connsiteX7-171" fmla="*/ 781321 w 1036245"/>
                <a:gd name="connsiteY7-172" fmla="*/ 2750515 h 2876460"/>
                <a:gd name="connsiteX8-173" fmla="*/ 752061 w 1036245"/>
                <a:gd name="connsiteY8-174" fmla="*/ 2816352 h 2876460"/>
                <a:gd name="connsiteX9-175" fmla="*/ 869104 w 1036245"/>
                <a:gd name="connsiteY9-176" fmla="*/ 2874873 h 2876460"/>
                <a:gd name="connsiteX10-177" fmla="*/ 1022723 w 1036245"/>
                <a:gd name="connsiteY10-178" fmla="*/ 2750515 h 2876460"/>
                <a:gd name="connsiteX11-179" fmla="*/ 1022723 w 1036245"/>
                <a:gd name="connsiteY11-180" fmla="*/ 2626156 h 2876460"/>
                <a:gd name="connsiteX12-181" fmla="*/ 203421 w 1036245"/>
                <a:gd name="connsiteY12-182" fmla="*/ 0 h 2876460"/>
                <a:gd name="connsiteX0-183" fmla="*/ 203421 w 1036245"/>
                <a:gd name="connsiteY0-184" fmla="*/ 0 h 2876460"/>
                <a:gd name="connsiteX1-185" fmla="*/ 349725 w 1036245"/>
                <a:gd name="connsiteY1-186" fmla="*/ 226771 h 2876460"/>
                <a:gd name="connsiteX2-187" fmla="*/ 261942 w 1036245"/>
                <a:gd name="connsiteY2-188" fmla="*/ 395020 h 2876460"/>
                <a:gd name="connsiteX3-189" fmla="*/ 64432 w 1036245"/>
                <a:gd name="connsiteY3-190" fmla="*/ 307238 h 2876460"/>
                <a:gd name="connsiteX4-191" fmla="*/ 101008 w 1036245"/>
                <a:gd name="connsiteY4-192" fmla="*/ 168249 h 2876460"/>
                <a:gd name="connsiteX5-193" fmla="*/ 27856 w 1036245"/>
                <a:gd name="connsiteY5-194" fmla="*/ 256032 h 2876460"/>
                <a:gd name="connsiteX6-195" fmla="*/ 642333 w 1036245"/>
                <a:gd name="connsiteY6-196" fmla="*/ 1689811 h 2876460"/>
                <a:gd name="connsiteX7-197" fmla="*/ 781321 w 1036245"/>
                <a:gd name="connsiteY7-198" fmla="*/ 2750515 h 2876460"/>
                <a:gd name="connsiteX8-199" fmla="*/ 752061 w 1036245"/>
                <a:gd name="connsiteY8-200" fmla="*/ 2816352 h 2876460"/>
                <a:gd name="connsiteX9-201" fmla="*/ 869104 w 1036245"/>
                <a:gd name="connsiteY9-202" fmla="*/ 2874873 h 2876460"/>
                <a:gd name="connsiteX10-203" fmla="*/ 1022723 w 1036245"/>
                <a:gd name="connsiteY10-204" fmla="*/ 2750515 h 2876460"/>
                <a:gd name="connsiteX11-205" fmla="*/ 1022723 w 1036245"/>
                <a:gd name="connsiteY11-206" fmla="*/ 2626156 h 2876460"/>
                <a:gd name="connsiteX12-207" fmla="*/ 203421 w 1036245"/>
                <a:gd name="connsiteY12-208" fmla="*/ 0 h 2876460"/>
                <a:gd name="connsiteX0-209" fmla="*/ 203421 w 1036245"/>
                <a:gd name="connsiteY0-210" fmla="*/ 32 h 2876492"/>
                <a:gd name="connsiteX1-211" fmla="*/ 349725 w 1036245"/>
                <a:gd name="connsiteY1-212" fmla="*/ 226803 h 2876492"/>
                <a:gd name="connsiteX2-213" fmla="*/ 261942 w 1036245"/>
                <a:gd name="connsiteY2-214" fmla="*/ 395052 h 2876492"/>
                <a:gd name="connsiteX3-215" fmla="*/ 64432 w 1036245"/>
                <a:gd name="connsiteY3-216" fmla="*/ 307270 h 2876492"/>
                <a:gd name="connsiteX4-217" fmla="*/ 101008 w 1036245"/>
                <a:gd name="connsiteY4-218" fmla="*/ 168281 h 2876492"/>
                <a:gd name="connsiteX5-219" fmla="*/ 27856 w 1036245"/>
                <a:gd name="connsiteY5-220" fmla="*/ 256064 h 2876492"/>
                <a:gd name="connsiteX6-221" fmla="*/ 642333 w 1036245"/>
                <a:gd name="connsiteY6-222" fmla="*/ 1689843 h 2876492"/>
                <a:gd name="connsiteX7-223" fmla="*/ 781321 w 1036245"/>
                <a:gd name="connsiteY7-224" fmla="*/ 2750547 h 2876492"/>
                <a:gd name="connsiteX8-225" fmla="*/ 752061 w 1036245"/>
                <a:gd name="connsiteY8-226" fmla="*/ 2816384 h 2876492"/>
                <a:gd name="connsiteX9-227" fmla="*/ 869104 w 1036245"/>
                <a:gd name="connsiteY9-228" fmla="*/ 2874905 h 2876492"/>
                <a:gd name="connsiteX10-229" fmla="*/ 1022723 w 1036245"/>
                <a:gd name="connsiteY10-230" fmla="*/ 2750547 h 2876492"/>
                <a:gd name="connsiteX11-231" fmla="*/ 1022723 w 1036245"/>
                <a:gd name="connsiteY11-232" fmla="*/ 2626188 h 2876492"/>
                <a:gd name="connsiteX12-233" fmla="*/ 203421 w 1036245"/>
                <a:gd name="connsiteY12-234" fmla="*/ 32 h 2876492"/>
                <a:gd name="connsiteX0-235" fmla="*/ 203421 w 1036245"/>
                <a:gd name="connsiteY0-236" fmla="*/ 32 h 2876492"/>
                <a:gd name="connsiteX1-237" fmla="*/ 349725 w 1036245"/>
                <a:gd name="connsiteY1-238" fmla="*/ 226803 h 2876492"/>
                <a:gd name="connsiteX2-239" fmla="*/ 261942 w 1036245"/>
                <a:gd name="connsiteY2-240" fmla="*/ 395052 h 2876492"/>
                <a:gd name="connsiteX3-241" fmla="*/ 64432 w 1036245"/>
                <a:gd name="connsiteY3-242" fmla="*/ 307270 h 2876492"/>
                <a:gd name="connsiteX4-243" fmla="*/ 101008 w 1036245"/>
                <a:gd name="connsiteY4-244" fmla="*/ 168281 h 2876492"/>
                <a:gd name="connsiteX5-245" fmla="*/ 27856 w 1036245"/>
                <a:gd name="connsiteY5-246" fmla="*/ 256064 h 2876492"/>
                <a:gd name="connsiteX6-247" fmla="*/ 642333 w 1036245"/>
                <a:gd name="connsiteY6-248" fmla="*/ 1689843 h 2876492"/>
                <a:gd name="connsiteX7-249" fmla="*/ 781321 w 1036245"/>
                <a:gd name="connsiteY7-250" fmla="*/ 2750547 h 2876492"/>
                <a:gd name="connsiteX8-251" fmla="*/ 752061 w 1036245"/>
                <a:gd name="connsiteY8-252" fmla="*/ 2816384 h 2876492"/>
                <a:gd name="connsiteX9-253" fmla="*/ 869104 w 1036245"/>
                <a:gd name="connsiteY9-254" fmla="*/ 2874905 h 2876492"/>
                <a:gd name="connsiteX10-255" fmla="*/ 1022723 w 1036245"/>
                <a:gd name="connsiteY10-256" fmla="*/ 2750547 h 2876492"/>
                <a:gd name="connsiteX11-257" fmla="*/ 1022723 w 1036245"/>
                <a:gd name="connsiteY11-258" fmla="*/ 2626188 h 2876492"/>
                <a:gd name="connsiteX12-259" fmla="*/ 203421 w 1036245"/>
                <a:gd name="connsiteY12-260" fmla="*/ 32 h 2876492"/>
                <a:gd name="connsiteX0-261" fmla="*/ 203421 w 1075248"/>
                <a:gd name="connsiteY0-262" fmla="*/ 0 h 2876460"/>
                <a:gd name="connsiteX1-263" fmla="*/ 349725 w 1075248"/>
                <a:gd name="connsiteY1-264" fmla="*/ 226771 h 2876460"/>
                <a:gd name="connsiteX2-265" fmla="*/ 261942 w 1075248"/>
                <a:gd name="connsiteY2-266" fmla="*/ 395020 h 2876460"/>
                <a:gd name="connsiteX3-267" fmla="*/ 64432 w 1075248"/>
                <a:gd name="connsiteY3-268" fmla="*/ 307238 h 2876460"/>
                <a:gd name="connsiteX4-269" fmla="*/ 101008 w 1075248"/>
                <a:gd name="connsiteY4-270" fmla="*/ 168249 h 2876460"/>
                <a:gd name="connsiteX5-271" fmla="*/ 27856 w 1075248"/>
                <a:gd name="connsiteY5-272" fmla="*/ 256032 h 2876460"/>
                <a:gd name="connsiteX6-273" fmla="*/ 642333 w 1075248"/>
                <a:gd name="connsiteY6-274" fmla="*/ 1689811 h 2876460"/>
                <a:gd name="connsiteX7-275" fmla="*/ 781321 w 1075248"/>
                <a:gd name="connsiteY7-276" fmla="*/ 2750515 h 2876460"/>
                <a:gd name="connsiteX8-277" fmla="*/ 752061 w 1075248"/>
                <a:gd name="connsiteY8-278" fmla="*/ 2816352 h 2876460"/>
                <a:gd name="connsiteX9-279" fmla="*/ 869104 w 1075248"/>
                <a:gd name="connsiteY9-280" fmla="*/ 2874873 h 2876460"/>
                <a:gd name="connsiteX10-281" fmla="*/ 1022723 w 1075248"/>
                <a:gd name="connsiteY10-282" fmla="*/ 2750515 h 2876460"/>
                <a:gd name="connsiteX11-283" fmla="*/ 1022723 w 1075248"/>
                <a:gd name="connsiteY11-284" fmla="*/ 2626156 h 2876460"/>
                <a:gd name="connsiteX12-285" fmla="*/ 397751 w 1075248"/>
                <a:gd name="connsiteY12-286" fmla="*/ 366873 h 2876460"/>
                <a:gd name="connsiteX13" fmla="*/ 203421 w 1075248"/>
                <a:gd name="connsiteY13" fmla="*/ 0 h 2876460"/>
                <a:gd name="connsiteX0-287" fmla="*/ 203421 w 1075248"/>
                <a:gd name="connsiteY0-288" fmla="*/ 7947 h 2884407"/>
                <a:gd name="connsiteX1-289" fmla="*/ 349725 w 1075248"/>
                <a:gd name="connsiteY1-290" fmla="*/ 234718 h 2884407"/>
                <a:gd name="connsiteX2-291" fmla="*/ 261942 w 1075248"/>
                <a:gd name="connsiteY2-292" fmla="*/ 402967 h 2884407"/>
                <a:gd name="connsiteX3-293" fmla="*/ 64432 w 1075248"/>
                <a:gd name="connsiteY3-294" fmla="*/ 315185 h 2884407"/>
                <a:gd name="connsiteX4-295" fmla="*/ 101008 w 1075248"/>
                <a:gd name="connsiteY4-296" fmla="*/ 176196 h 2884407"/>
                <a:gd name="connsiteX5-297" fmla="*/ 27856 w 1075248"/>
                <a:gd name="connsiteY5-298" fmla="*/ 263979 h 2884407"/>
                <a:gd name="connsiteX6-299" fmla="*/ 642333 w 1075248"/>
                <a:gd name="connsiteY6-300" fmla="*/ 1697758 h 2884407"/>
                <a:gd name="connsiteX7-301" fmla="*/ 781321 w 1075248"/>
                <a:gd name="connsiteY7-302" fmla="*/ 2758462 h 2884407"/>
                <a:gd name="connsiteX8-303" fmla="*/ 752061 w 1075248"/>
                <a:gd name="connsiteY8-304" fmla="*/ 2824299 h 2884407"/>
                <a:gd name="connsiteX9-305" fmla="*/ 869104 w 1075248"/>
                <a:gd name="connsiteY9-306" fmla="*/ 2882820 h 2884407"/>
                <a:gd name="connsiteX10-307" fmla="*/ 1022723 w 1075248"/>
                <a:gd name="connsiteY10-308" fmla="*/ 2758462 h 2884407"/>
                <a:gd name="connsiteX11-309" fmla="*/ 1022723 w 1075248"/>
                <a:gd name="connsiteY11-310" fmla="*/ 2634103 h 2884407"/>
                <a:gd name="connsiteX12-311" fmla="*/ 385824 w 1075248"/>
                <a:gd name="connsiteY12-312" fmla="*/ 315185 h 2884407"/>
                <a:gd name="connsiteX13-313" fmla="*/ 203421 w 1075248"/>
                <a:gd name="connsiteY13-314" fmla="*/ 7947 h 2884407"/>
                <a:gd name="connsiteX0-315" fmla="*/ 203421 w 1075248"/>
                <a:gd name="connsiteY0-316" fmla="*/ 7947 h 2884407"/>
                <a:gd name="connsiteX1-317" fmla="*/ 349725 w 1075248"/>
                <a:gd name="connsiteY1-318" fmla="*/ 234718 h 2884407"/>
                <a:gd name="connsiteX2-319" fmla="*/ 261942 w 1075248"/>
                <a:gd name="connsiteY2-320" fmla="*/ 402967 h 2884407"/>
                <a:gd name="connsiteX3-321" fmla="*/ 64432 w 1075248"/>
                <a:gd name="connsiteY3-322" fmla="*/ 315185 h 2884407"/>
                <a:gd name="connsiteX4-323" fmla="*/ 101008 w 1075248"/>
                <a:gd name="connsiteY4-324" fmla="*/ 176196 h 2884407"/>
                <a:gd name="connsiteX5-325" fmla="*/ 27856 w 1075248"/>
                <a:gd name="connsiteY5-326" fmla="*/ 263979 h 2884407"/>
                <a:gd name="connsiteX6-327" fmla="*/ 642333 w 1075248"/>
                <a:gd name="connsiteY6-328" fmla="*/ 1697758 h 2884407"/>
                <a:gd name="connsiteX7-329" fmla="*/ 781321 w 1075248"/>
                <a:gd name="connsiteY7-330" fmla="*/ 2758462 h 2884407"/>
                <a:gd name="connsiteX8-331" fmla="*/ 752061 w 1075248"/>
                <a:gd name="connsiteY8-332" fmla="*/ 2824299 h 2884407"/>
                <a:gd name="connsiteX9-333" fmla="*/ 869104 w 1075248"/>
                <a:gd name="connsiteY9-334" fmla="*/ 2882820 h 2884407"/>
                <a:gd name="connsiteX10-335" fmla="*/ 1022723 w 1075248"/>
                <a:gd name="connsiteY10-336" fmla="*/ 2758462 h 2884407"/>
                <a:gd name="connsiteX11-337" fmla="*/ 1022723 w 1075248"/>
                <a:gd name="connsiteY11-338" fmla="*/ 2634103 h 2884407"/>
                <a:gd name="connsiteX12-339" fmla="*/ 385824 w 1075248"/>
                <a:gd name="connsiteY12-340" fmla="*/ 315185 h 2884407"/>
                <a:gd name="connsiteX13-341" fmla="*/ 203421 w 1075248"/>
                <a:gd name="connsiteY13-342" fmla="*/ 7947 h 2884407"/>
                <a:gd name="connsiteX0-343" fmla="*/ 203421 w 1075248"/>
                <a:gd name="connsiteY0-344" fmla="*/ 0 h 2876460"/>
                <a:gd name="connsiteX1-345" fmla="*/ 349725 w 1075248"/>
                <a:gd name="connsiteY1-346" fmla="*/ 226771 h 2876460"/>
                <a:gd name="connsiteX2-347" fmla="*/ 261942 w 1075248"/>
                <a:gd name="connsiteY2-348" fmla="*/ 395020 h 2876460"/>
                <a:gd name="connsiteX3-349" fmla="*/ 64432 w 1075248"/>
                <a:gd name="connsiteY3-350" fmla="*/ 307238 h 2876460"/>
                <a:gd name="connsiteX4-351" fmla="*/ 101008 w 1075248"/>
                <a:gd name="connsiteY4-352" fmla="*/ 168249 h 2876460"/>
                <a:gd name="connsiteX5-353" fmla="*/ 27856 w 1075248"/>
                <a:gd name="connsiteY5-354" fmla="*/ 256032 h 2876460"/>
                <a:gd name="connsiteX6-355" fmla="*/ 642333 w 1075248"/>
                <a:gd name="connsiteY6-356" fmla="*/ 1689811 h 2876460"/>
                <a:gd name="connsiteX7-357" fmla="*/ 781321 w 1075248"/>
                <a:gd name="connsiteY7-358" fmla="*/ 2750515 h 2876460"/>
                <a:gd name="connsiteX8-359" fmla="*/ 752061 w 1075248"/>
                <a:gd name="connsiteY8-360" fmla="*/ 2816352 h 2876460"/>
                <a:gd name="connsiteX9-361" fmla="*/ 869104 w 1075248"/>
                <a:gd name="connsiteY9-362" fmla="*/ 2874873 h 2876460"/>
                <a:gd name="connsiteX10-363" fmla="*/ 1022723 w 1075248"/>
                <a:gd name="connsiteY10-364" fmla="*/ 2750515 h 2876460"/>
                <a:gd name="connsiteX11-365" fmla="*/ 1022723 w 1075248"/>
                <a:gd name="connsiteY11-366" fmla="*/ 2626156 h 2876460"/>
                <a:gd name="connsiteX12-367" fmla="*/ 385824 w 1075248"/>
                <a:gd name="connsiteY12-368" fmla="*/ 307238 h 2876460"/>
                <a:gd name="connsiteX13-369" fmla="*/ 203421 w 1075248"/>
                <a:gd name="connsiteY13-370" fmla="*/ 0 h 2876460"/>
                <a:gd name="connsiteX0-371" fmla="*/ 203421 w 1075248"/>
                <a:gd name="connsiteY0-372" fmla="*/ 0 h 2876460"/>
                <a:gd name="connsiteX1-373" fmla="*/ 349725 w 1075248"/>
                <a:gd name="connsiteY1-374" fmla="*/ 226771 h 2876460"/>
                <a:gd name="connsiteX2-375" fmla="*/ 261942 w 1075248"/>
                <a:gd name="connsiteY2-376" fmla="*/ 395020 h 2876460"/>
                <a:gd name="connsiteX3-377" fmla="*/ 64432 w 1075248"/>
                <a:gd name="connsiteY3-378" fmla="*/ 307238 h 2876460"/>
                <a:gd name="connsiteX4-379" fmla="*/ 101008 w 1075248"/>
                <a:gd name="connsiteY4-380" fmla="*/ 168249 h 2876460"/>
                <a:gd name="connsiteX5-381" fmla="*/ 27856 w 1075248"/>
                <a:gd name="connsiteY5-382" fmla="*/ 256032 h 2876460"/>
                <a:gd name="connsiteX6-383" fmla="*/ 642333 w 1075248"/>
                <a:gd name="connsiteY6-384" fmla="*/ 1689811 h 2876460"/>
                <a:gd name="connsiteX7-385" fmla="*/ 781321 w 1075248"/>
                <a:gd name="connsiteY7-386" fmla="*/ 2750515 h 2876460"/>
                <a:gd name="connsiteX8-387" fmla="*/ 752061 w 1075248"/>
                <a:gd name="connsiteY8-388" fmla="*/ 2816352 h 2876460"/>
                <a:gd name="connsiteX9-389" fmla="*/ 869104 w 1075248"/>
                <a:gd name="connsiteY9-390" fmla="*/ 2874873 h 2876460"/>
                <a:gd name="connsiteX10-391" fmla="*/ 1022723 w 1075248"/>
                <a:gd name="connsiteY10-392" fmla="*/ 2750515 h 2876460"/>
                <a:gd name="connsiteX11-393" fmla="*/ 1022723 w 1075248"/>
                <a:gd name="connsiteY11-394" fmla="*/ 2626156 h 2876460"/>
                <a:gd name="connsiteX12-395" fmla="*/ 385824 w 1075248"/>
                <a:gd name="connsiteY12-396" fmla="*/ 307238 h 2876460"/>
                <a:gd name="connsiteX13-397" fmla="*/ 203421 w 1075248"/>
                <a:gd name="connsiteY13-398" fmla="*/ 0 h 2876460"/>
                <a:gd name="connsiteX0-399" fmla="*/ 203421 w 1075248"/>
                <a:gd name="connsiteY0-400" fmla="*/ 0 h 2876460"/>
                <a:gd name="connsiteX1-401" fmla="*/ 349725 w 1075248"/>
                <a:gd name="connsiteY1-402" fmla="*/ 226771 h 2876460"/>
                <a:gd name="connsiteX2-403" fmla="*/ 261942 w 1075248"/>
                <a:gd name="connsiteY2-404" fmla="*/ 395020 h 2876460"/>
                <a:gd name="connsiteX3-405" fmla="*/ 64432 w 1075248"/>
                <a:gd name="connsiteY3-406" fmla="*/ 307238 h 2876460"/>
                <a:gd name="connsiteX4-407" fmla="*/ 101008 w 1075248"/>
                <a:gd name="connsiteY4-408" fmla="*/ 168249 h 2876460"/>
                <a:gd name="connsiteX5-409" fmla="*/ 27856 w 1075248"/>
                <a:gd name="connsiteY5-410" fmla="*/ 256032 h 2876460"/>
                <a:gd name="connsiteX6-411" fmla="*/ 642333 w 1075248"/>
                <a:gd name="connsiteY6-412" fmla="*/ 1689811 h 2876460"/>
                <a:gd name="connsiteX7-413" fmla="*/ 781321 w 1075248"/>
                <a:gd name="connsiteY7-414" fmla="*/ 2750515 h 2876460"/>
                <a:gd name="connsiteX8-415" fmla="*/ 752061 w 1075248"/>
                <a:gd name="connsiteY8-416" fmla="*/ 2816352 h 2876460"/>
                <a:gd name="connsiteX9-417" fmla="*/ 869104 w 1075248"/>
                <a:gd name="connsiteY9-418" fmla="*/ 2874873 h 2876460"/>
                <a:gd name="connsiteX10-419" fmla="*/ 1022723 w 1075248"/>
                <a:gd name="connsiteY10-420" fmla="*/ 2750515 h 2876460"/>
                <a:gd name="connsiteX11-421" fmla="*/ 1022723 w 1075248"/>
                <a:gd name="connsiteY11-422" fmla="*/ 2626156 h 2876460"/>
                <a:gd name="connsiteX12-423" fmla="*/ 385824 w 1075248"/>
                <a:gd name="connsiteY12-424" fmla="*/ 307238 h 2876460"/>
                <a:gd name="connsiteX13-425" fmla="*/ 203421 w 1075248"/>
                <a:gd name="connsiteY13-426" fmla="*/ 0 h 2876460"/>
                <a:gd name="connsiteX0-427" fmla="*/ 203421 w 1075248"/>
                <a:gd name="connsiteY0-428" fmla="*/ 0 h 2876460"/>
                <a:gd name="connsiteX1-429" fmla="*/ 349725 w 1075248"/>
                <a:gd name="connsiteY1-430" fmla="*/ 226771 h 2876460"/>
                <a:gd name="connsiteX2-431" fmla="*/ 261942 w 1075248"/>
                <a:gd name="connsiteY2-432" fmla="*/ 395020 h 2876460"/>
                <a:gd name="connsiteX3-433" fmla="*/ 64432 w 1075248"/>
                <a:gd name="connsiteY3-434" fmla="*/ 307238 h 2876460"/>
                <a:gd name="connsiteX4-435" fmla="*/ 101008 w 1075248"/>
                <a:gd name="connsiteY4-436" fmla="*/ 168249 h 2876460"/>
                <a:gd name="connsiteX5-437" fmla="*/ 27856 w 1075248"/>
                <a:gd name="connsiteY5-438" fmla="*/ 256032 h 2876460"/>
                <a:gd name="connsiteX6-439" fmla="*/ 642333 w 1075248"/>
                <a:gd name="connsiteY6-440" fmla="*/ 1689811 h 2876460"/>
                <a:gd name="connsiteX7-441" fmla="*/ 781321 w 1075248"/>
                <a:gd name="connsiteY7-442" fmla="*/ 2750515 h 2876460"/>
                <a:gd name="connsiteX8-443" fmla="*/ 752061 w 1075248"/>
                <a:gd name="connsiteY8-444" fmla="*/ 2816352 h 2876460"/>
                <a:gd name="connsiteX9-445" fmla="*/ 869104 w 1075248"/>
                <a:gd name="connsiteY9-446" fmla="*/ 2874873 h 2876460"/>
                <a:gd name="connsiteX10-447" fmla="*/ 1022723 w 1075248"/>
                <a:gd name="connsiteY10-448" fmla="*/ 2750515 h 2876460"/>
                <a:gd name="connsiteX11-449" fmla="*/ 1022723 w 1075248"/>
                <a:gd name="connsiteY11-450" fmla="*/ 2626156 h 2876460"/>
                <a:gd name="connsiteX12-451" fmla="*/ 385824 w 1075248"/>
                <a:gd name="connsiteY12-452" fmla="*/ 307238 h 2876460"/>
                <a:gd name="connsiteX13-453" fmla="*/ 203421 w 1075248"/>
                <a:gd name="connsiteY13-454" fmla="*/ 0 h 2876460"/>
                <a:gd name="connsiteX0-455" fmla="*/ 203421 w 1075248"/>
                <a:gd name="connsiteY0-456" fmla="*/ 0 h 2876460"/>
                <a:gd name="connsiteX1-457" fmla="*/ 349725 w 1075248"/>
                <a:gd name="connsiteY1-458" fmla="*/ 226771 h 2876460"/>
                <a:gd name="connsiteX2-459" fmla="*/ 261942 w 1075248"/>
                <a:gd name="connsiteY2-460" fmla="*/ 395020 h 2876460"/>
                <a:gd name="connsiteX3-461" fmla="*/ 64432 w 1075248"/>
                <a:gd name="connsiteY3-462" fmla="*/ 307238 h 2876460"/>
                <a:gd name="connsiteX4-463" fmla="*/ 101008 w 1075248"/>
                <a:gd name="connsiteY4-464" fmla="*/ 168249 h 2876460"/>
                <a:gd name="connsiteX5-465" fmla="*/ 27856 w 1075248"/>
                <a:gd name="connsiteY5-466" fmla="*/ 256032 h 2876460"/>
                <a:gd name="connsiteX6-467" fmla="*/ 642333 w 1075248"/>
                <a:gd name="connsiteY6-468" fmla="*/ 1689811 h 2876460"/>
                <a:gd name="connsiteX7-469" fmla="*/ 781321 w 1075248"/>
                <a:gd name="connsiteY7-470" fmla="*/ 2750515 h 2876460"/>
                <a:gd name="connsiteX8-471" fmla="*/ 752061 w 1075248"/>
                <a:gd name="connsiteY8-472" fmla="*/ 2816352 h 2876460"/>
                <a:gd name="connsiteX9-473" fmla="*/ 869104 w 1075248"/>
                <a:gd name="connsiteY9-474" fmla="*/ 2874873 h 2876460"/>
                <a:gd name="connsiteX10-475" fmla="*/ 1022723 w 1075248"/>
                <a:gd name="connsiteY10-476" fmla="*/ 2750515 h 2876460"/>
                <a:gd name="connsiteX11-477" fmla="*/ 1022723 w 1075248"/>
                <a:gd name="connsiteY11-478" fmla="*/ 2626156 h 2876460"/>
                <a:gd name="connsiteX12-479" fmla="*/ 385824 w 1075248"/>
                <a:gd name="connsiteY12-480" fmla="*/ 307238 h 2876460"/>
                <a:gd name="connsiteX13-481" fmla="*/ 203421 w 1075248"/>
                <a:gd name="connsiteY13-482" fmla="*/ 0 h 2876460"/>
                <a:gd name="connsiteX0-483" fmla="*/ 183542 w 1075248"/>
                <a:gd name="connsiteY0-484" fmla="*/ 0 h 2876460"/>
                <a:gd name="connsiteX1-485" fmla="*/ 349725 w 1075248"/>
                <a:gd name="connsiteY1-486" fmla="*/ 226771 h 2876460"/>
                <a:gd name="connsiteX2-487" fmla="*/ 261942 w 1075248"/>
                <a:gd name="connsiteY2-488" fmla="*/ 395020 h 2876460"/>
                <a:gd name="connsiteX3-489" fmla="*/ 64432 w 1075248"/>
                <a:gd name="connsiteY3-490" fmla="*/ 307238 h 2876460"/>
                <a:gd name="connsiteX4-491" fmla="*/ 101008 w 1075248"/>
                <a:gd name="connsiteY4-492" fmla="*/ 168249 h 2876460"/>
                <a:gd name="connsiteX5-493" fmla="*/ 27856 w 1075248"/>
                <a:gd name="connsiteY5-494" fmla="*/ 256032 h 2876460"/>
                <a:gd name="connsiteX6-495" fmla="*/ 642333 w 1075248"/>
                <a:gd name="connsiteY6-496" fmla="*/ 1689811 h 2876460"/>
                <a:gd name="connsiteX7-497" fmla="*/ 781321 w 1075248"/>
                <a:gd name="connsiteY7-498" fmla="*/ 2750515 h 2876460"/>
                <a:gd name="connsiteX8-499" fmla="*/ 752061 w 1075248"/>
                <a:gd name="connsiteY8-500" fmla="*/ 2816352 h 2876460"/>
                <a:gd name="connsiteX9-501" fmla="*/ 869104 w 1075248"/>
                <a:gd name="connsiteY9-502" fmla="*/ 2874873 h 2876460"/>
                <a:gd name="connsiteX10-503" fmla="*/ 1022723 w 1075248"/>
                <a:gd name="connsiteY10-504" fmla="*/ 2750515 h 2876460"/>
                <a:gd name="connsiteX11-505" fmla="*/ 1022723 w 1075248"/>
                <a:gd name="connsiteY11-506" fmla="*/ 2626156 h 2876460"/>
                <a:gd name="connsiteX12-507" fmla="*/ 385824 w 1075248"/>
                <a:gd name="connsiteY12-508" fmla="*/ 307238 h 2876460"/>
                <a:gd name="connsiteX13-509" fmla="*/ 183542 w 1075248"/>
                <a:gd name="connsiteY13-510" fmla="*/ 0 h 2876460"/>
                <a:gd name="connsiteX0-511" fmla="*/ 183542 w 1075248"/>
                <a:gd name="connsiteY0-512" fmla="*/ 0 h 2876460"/>
                <a:gd name="connsiteX1-513" fmla="*/ 349725 w 1075248"/>
                <a:gd name="connsiteY1-514" fmla="*/ 226771 h 2876460"/>
                <a:gd name="connsiteX2-515" fmla="*/ 261942 w 1075248"/>
                <a:gd name="connsiteY2-516" fmla="*/ 395020 h 2876460"/>
                <a:gd name="connsiteX3-517" fmla="*/ 64432 w 1075248"/>
                <a:gd name="connsiteY3-518" fmla="*/ 307238 h 2876460"/>
                <a:gd name="connsiteX4-519" fmla="*/ 101008 w 1075248"/>
                <a:gd name="connsiteY4-520" fmla="*/ 168249 h 2876460"/>
                <a:gd name="connsiteX5-521" fmla="*/ 27856 w 1075248"/>
                <a:gd name="connsiteY5-522" fmla="*/ 256032 h 2876460"/>
                <a:gd name="connsiteX6-523" fmla="*/ 642333 w 1075248"/>
                <a:gd name="connsiteY6-524" fmla="*/ 1689811 h 2876460"/>
                <a:gd name="connsiteX7-525" fmla="*/ 781321 w 1075248"/>
                <a:gd name="connsiteY7-526" fmla="*/ 2750515 h 2876460"/>
                <a:gd name="connsiteX8-527" fmla="*/ 752061 w 1075248"/>
                <a:gd name="connsiteY8-528" fmla="*/ 2816352 h 2876460"/>
                <a:gd name="connsiteX9-529" fmla="*/ 869104 w 1075248"/>
                <a:gd name="connsiteY9-530" fmla="*/ 2874873 h 2876460"/>
                <a:gd name="connsiteX10-531" fmla="*/ 1022723 w 1075248"/>
                <a:gd name="connsiteY10-532" fmla="*/ 2750515 h 2876460"/>
                <a:gd name="connsiteX11-533" fmla="*/ 1022723 w 1075248"/>
                <a:gd name="connsiteY11-534" fmla="*/ 2626156 h 2876460"/>
                <a:gd name="connsiteX12-535" fmla="*/ 385824 w 1075248"/>
                <a:gd name="connsiteY12-536" fmla="*/ 307238 h 2876460"/>
                <a:gd name="connsiteX13-537" fmla="*/ 183542 w 1075248"/>
                <a:gd name="connsiteY13-538" fmla="*/ 0 h 2876460"/>
                <a:gd name="connsiteX0-539" fmla="*/ 183542 w 1075248"/>
                <a:gd name="connsiteY0-540" fmla="*/ 0 h 2876460"/>
                <a:gd name="connsiteX1-541" fmla="*/ 349725 w 1075248"/>
                <a:gd name="connsiteY1-542" fmla="*/ 226771 h 2876460"/>
                <a:gd name="connsiteX2-543" fmla="*/ 261942 w 1075248"/>
                <a:gd name="connsiteY2-544" fmla="*/ 395020 h 2876460"/>
                <a:gd name="connsiteX3-545" fmla="*/ 64432 w 1075248"/>
                <a:gd name="connsiteY3-546" fmla="*/ 307238 h 2876460"/>
                <a:gd name="connsiteX4-547" fmla="*/ 101008 w 1075248"/>
                <a:gd name="connsiteY4-548" fmla="*/ 168249 h 2876460"/>
                <a:gd name="connsiteX5-549" fmla="*/ 27856 w 1075248"/>
                <a:gd name="connsiteY5-550" fmla="*/ 256032 h 2876460"/>
                <a:gd name="connsiteX6-551" fmla="*/ 642333 w 1075248"/>
                <a:gd name="connsiteY6-552" fmla="*/ 1689811 h 2876460"/>
                <a:gd name="connsiteX7-553" fmla="*/ 781321 w 1075248"/>
                <a:gd name="connsiteY7-554" fmla="*/ 2750515 h 2876460"/>
                <a:gd name="connsiteX8-555" fmla="*/ 752061 w 1075248"/>
                <a:gd name="connsiteY8-556" fmla="*/ 2816352 h 2876460"/>
                <a:gd name="connsiteX9-557" fmla="*/ 869104 w 1075248"/>
                <a:gd name="connsiteY9-558" fmla="*/ 2874873 h 2876460"/>
                <a:gd name="connsiteX10-559" fmla="*/ 1022723 w 1075248"/>
                <a:gd name="connsiteY10-560" fmla="*/ 2750515 h 2876460"/>
                <a:gd name="connsiteX11-561" fmla="*/ 1022723 w 1075248"/>
                <a:gd name="connsiteY11-562" fmla="*/ 2626156 h 2876460"/>
                <a:gd name="connsiteX12-563" fmla="*/ 385824 w 1075248"/>
                <a:gd name="connsiteY12-564" fmla="*/ 307238 h 2876460"/>
                <a:gd name="connsiteX13-565" fmla="*/ 183542 w 1075248"/>
                <a:gd name="connsiteY13-566" fmla="*/ 0 h 2876460"/>
                <a:gd name="connsiteX0-567" fmla="*/ 183542 w 1075248"/>
                <a:gd name="connsiteY0-568" fmla="*/ 0 h 2876460"/>
                <a:gd name="connsiteX1-569" fmla="*/ 349725 w 1075248"/>
                <a:gd name="connsiteY1-570" fmla="*/ 226771 h 2876460"/>
                <a:gd name="connsiteX2-571" fmla="*/ 246039 w 1075248"/>
                <a:gd name="connsiteY2-572" fmla="*/ 398995 h 2876460"/>
                <a:gd name="connsiteX3-573" fmla="*/ 64432 w 1075248"/>
                <a:gd name="connsiteY3-574" fmla="*/ 307238 h 2876460"/>
                <a:gd name="connsiteX4-575" fmla="*/ 101008 w 1075248"/>
                <a:gd name="connsiteY4-576" fmla="*/ 168249 h 2876460"/>
                <a:gd name="connsiteX5-577" fmla="*/ 27856 w 1075248"/>
                <a:gd name="connsiteY5-578" fmla="*/ 256032 h 2876460"/>
                <a:gd name="connsiteX6-579" fmla="*/ 642333 w 1075248"/>
                <a:gd name="connsiteY6-580" fmla="*/ 1689811 h 2876460"/>
                <a:gd name="connsiteX7-581" fmla="*/ 781321 w 1075248"/>
                <a:gd name="connsiteY7-582" fmla="*/ 2750515 h 2876460"/>
                <a:gd name="connsiteX8-583" fmla="*/ 752061 w 1075248"/>
                <a:gd name="connsiteY8-584" fmla="*/ 2816352 h 2876460"/>
                <a:gd name="connsiteX9-585" fmla="*/ 869104 w 1075248"/>
                <a:gd name="connsiteY9-586" fmla="*/ 2874873 h 2876460"/>
                <a:gd name="connsiteX10-587" fmla="*/ 1022723 w 1075248"/>
                <a:gd name="connsiteY10-588" fmla="*/ 2750515 h 2876460"/>
                <a:gd name="connsiteX11-589" fmla="*/ 1022723 w 1075248"/>
                <a:gd name="connsiteY11-590" fmla="*/ 2626156 h 2876460"/>
                <a:gd name="connsiteX12-591" fmla="*/ 385824 w 1075248"/>
                <a:gd name="connsiteY12-592" fmla="*/ 307238 h 2876460"/>
                <a:gd name="connsiteX13-593" fmla="*/ 183542 w 1075248"/>
                <a:gd name="connsiteY13-594" fmla="*/ 0 h 2876460"/>
                <a:gd name="connsiteX0-595" fmla="*/ 183542 w 1075248"/>
                <a:gd name="connsiteY0-596" fmla="*/ 0 h 2876460"/>
                <a:gd name="connsiteX1-597" fmla="*/ 349725 w 1075248"/>
                <a:gd name="connsiteY1-598" fmla="*/ 226771 h 2876460"/>
                <a:gd name="connsiteX2-599" fmla="*/ 246039 w 1075248"/>
                <a:gd name="connsiteY2-600" fmla="*/ 398995 h 2876460"/>
                <a:gd name="connsiteX3-601" fmla="*/ 64432 w 1075248"/>
                <a:gd name="connsiteY3-602" fmla="*/ 307238 h 2876460"/>
                <a:gd name="connsiteX4-603" fmla="*/ 101008 w 1075248"/>
                <a:gd name="connsiteY4-604" fmla="*/ 168249 h 2876460"/>
                <a:gd name="connsiteX5-605" fmla="*/ 27856 w 1075248"/>
                <a:gd name="connsiteY5-606" fmla="*/ 256032 h 2876460"/>
                <a:gd name="connsiteX6-607" fmla="*/ 642333 w 1075248"/>
                <a:gd name="connsiteY6-608" fmla="*/ 1689811 h 2876460"/>
                <a:gd name="connsiteX7-609" fmla="*/ 781321 w 1075248"/>
                <a:gd name="connsiteY7-610" fmla="*/ 2750515 h 2876460"/>
                <a:gd name="connsiteX8-611" fmla="*/ 752061 w 1075248"/>
                <a:gd name="connsiteY8-612" fmla="*/ 2816352 h 2876460"/>
                <a:gd name="connsiteX9-613" fmla="*/ 869104 w 1075248"/>
                <a:gd name="connsiteY9-614" fmla="*/ 2874873 h 2876460"/>
                <a:gd name="connsiteX10-615" fmla="*/ 1022723 w 1075248"/>
                <a:gd name="connsiteY10-616" fmla="*/ 2750515 h 2876460"/>
                <a:gd name="connsiteX11-617" fmla="*/ 1022723 w 1075248"/>
                <a:gd name="connsiteY11-618" fmla="*/ 2626156 h 2876460"/>
                <a:gd name="connsiteX12-619" fmla="*/ 385824 w 1075248"/>
                <a:gd name="connsiteY12-620" fmla="*/ 307238 h 2876460"/>
                <a:gd name="connsiteX13-621" fmla="*/ 183542 w 1075248"/>
                <a:gd name="connsiteY13-622" fmla="*/ 0 h 2876460"/>
                <a:gd name="connsiteX0-623" fmla="*/ 183542 w 1075248"/>
                <a:gd name="connsiteY0-624" fmla="*/ 0 h 2876460"/>
                <a:gd name="connsiteX1-625" fmla="*/ 349725 w 1075248"/>
                <a:gd name="connsiteY1-626" fmla="*/ 226771 h 2876460"/>
                <a:gd name="connsiteX2-627" fmla="*/ 246039 w 1075248"/>
                <a:gd name="connsiteY2-628" fmla="*/ 398995 h 2876460"/>
                <a:gd name="connsiteX3-629" fmla="*/ 64432 w 1075248"/>
                <a:gd name="connsiteY3-630" fmla="*/ 307238 h 2876460"/>
                <a:gd name="connsiteX4-631" fmla="*/ 101008 w 1075248"/>
                <a:gd name="connsiteY4-632" fmla="*/ 168249 h 2876460"/>
                <a:gd name="connsiteX5-633" fmla="*/ 27856 w 1075248"/>
                <a:gd name="connsiteY5-634" fmla="*/ 256032 h 2876460"/>
                <a:gd name="connsiteX6-635" fmla="*/ 642333 w 1075248"/>
                <a:gd name="connsiteY6-636" fmla="*/ 1689811 h 2876460"/>
                <a:gd name="connsiteX7-637" fmla="*/ 781321 w 1075248"/>
                <a:gd name="connsiteY7-638" fmla="*/ 2750515 h 2876460"/>
                <a:gd name="connsiteX8-639" fmla="*/ 752061 w 1075248"/>
                <a:gd name="connsiteY8-640" fmla="*/ 2816352 h 2876460"/>
                <a:gd name="connsiteX9-641" fmla="*/ 869104 w 1075248"/>
                <a:gd name="connsiteY9-642" fmla="*/ 2874873 h 2876460"/>
                <a:gd name="connsiteX10-643" fmla="*/ 1022723 w 1075248"/>
                <a:gd name="connsiteY10-644" fmla="*/ 2750515 h 2876460"/>
                <a:gd name="connsiteX11-645" fmla="*/ 1022723 w 1075248"/>
                <a:gd name="connsiteY11-646" fmla="*/ 2626156 h 2876460"/>
                <a:gd name="connsiteX12-647" fmla="*/ 385824 w 1075248"/>
                <a:gd name="connsiteY12-648" fmla="*/ 307238 h 2876460"/>
                <a:gd name="connsiteX13-649" fmla="*/ 183542 w 1075248"/>
                <a:gd name="connsiteY13-650" fmla="*/ 0 h 2876460"/>
                <a:gd name="connsiteX0-651" fmla="*/ 215520 w 1107226"/>
                <a:gd name="connsiteY0-652" fmla="*/ 0 h 2876460"/>
                <a:gd name="connsiteX1-653" fmla="*/ 381703 w 1107226"/>
                <a:gd name="connsiteY1-654" fmla="*/ 226771 h 2876460"/>
                <a:gd name="connsiteX2-655" fmla="*/ 278017 w 1107226"/>
                <a:gd name="connsiteY2-656" fmla="*/ 398995 h 2876460"/>
                <a:gd name="connsiteX3-657" fmla="*/ 96410 w 1107226"/>
                <a:gd name="connsiteY3-658" fmla="*/ 307238 h 2876460"/>
                <a:gd name="connsiteX4-659" fmla="*/ 132986 w 1107226"/>
                <a:gd name="connsiteY4-660" fmla="*/ 168249 h 2876460"/>
                <a:gd name="connsiteX5-661" fmla="*/ 59834 w 1107226"/>
                <a:gd name="connsiteY5-662" fmla="*/ 256032 h 2876460"/>
                <a:gd name="connsiteX6-663" fmla="*/ 674311 w 1107226"/>
                <a:gd name="connsiteY6-664" fmla="*/ 1689811 h 2876460"/>
                <a:gd name="connsiteX7-665" fmla="*/ 813299 w 1107226"/>
                <a:gd name="connsiteY7-666" fmla="*/ 2750515 h 2876460"/>
                <a:gd name="connsiteX8-667" fmla="*/ 784039 w 1107226"/>
                <a:gd name="connsiteY8-668" fmla="*/ 2816352 h 2876460"/>
                <a:gd name="connsiteX9-669" fmla="*/ 901082 w 1107226"/>
                <a:gd name="connsiteY9-670" fmla="*/ 2874873 h 2876460"/>
                <a:gd name="connsiteX10-671" fmla="*/ 1054701 w 1107226"/>
                <a:gd name="connsiteY10-672" fmla="*/ 2750515 h 2876460"/>
                <a:gd name="connsiteX11-673" fmla="*/ 1054701 w 1107226"/>
                <a:gd name="connsiteY11-674" fmla="*/ 2626156 h 2876460"/>
                <a:gd name="connsiteX12-675" fmla="*/ 417802 w 1107226"/>
                <a:gd name="connsiteY12-676" fmla="*/ 307238 h 2876460"/>
                <a:gd name="connsiteX13-677" fmla="*/ 215520 w 1107226"/>
                <a:gd name="connsiteY13-678" fmla="*/ 0 h 2876460"/>
                <a:gd name="connsiteX0-679" fmla="*/ 215520 w 1107226"/>
                <a:gd name="connsiteY0-680" fmla="*/ 0 h 2876460"/>
                <a:gd name="connsiteX1-681" fmla="*/ 381703 w 1107226"/>
                <a:gd name="connsiteY1-682" fmla="*/ 226771 h 2876460"/>
                <a:gd name="connsiteX2-683" fmla="*/ 278017 w 1107226"/>
                <a:gd name="connsiteY2-684" fmla="*/ 398995 h 2876460"/>
                <a:gd name="connsiteX3-685" fmla="*/ 96410 w 1107226"/>
                <a:gd name="connsiteY3-686" fmla="*/ 307238 h 2876460"/>
                <a:gd name="connsiteX4-687" fmla="*/ 132986 w 1107226"/>
                <a:gd name="connsiteY4-688" fmla="*/ 168249 h 2876460"/>
                <a:gd name="connsiteX5-689" fmla="*/ 59834 w 1107226"/>
                <a:gd name="connsiteY5-690" fmla="*/ 256032 h 2876460"/>
                <a:gd name="connsiteX6-691" fmla="*/ 674311 w 1107226"/>
                <a:gd name="connsiteY6-692" fmla="*/ 1689811 h 2876460"/>
                <a:gd name="connsiteX7-693" fmla="*/ 813299 w 1107226"/>
                <a:gd name="connsiteY7-694" fmla="*/ 2750515 h 2876460"/>
                <a:gd name="connsiteX8-695" fmla="*/ 784039 w 1107226"/>
                <a:gd name="connsiteY8-696" fmla="*/ 2816352 h 2876460"/>
                <a:gd name="connsiteX9-697" fmla="*/ 901082 w 1107226"/>
                <a:gd name="connsiteY9-698" fmla="*/ 2874873 h 2876460"/>
                <a:gd name="connsiteX10-699" fmla="*/ 1054701 w 1107226"/>
                <a:gd name="connsiteY10-700" fmla="*/ 2750515 h 2876460"/>
                <a:gd name="connsiteX11-701" fmla="*/ 1054701 w 1107226"/>
                <a:gd name="connsiteY11-702" fmla="*/ 2626156 h 2876460"/>
                <a:gd name="connsiteX12-703" fmla="*/ 417802 w 1107226"/>
                <a:gd name="connsiteY12-704" fmla="*/ 307238 h 2876460"/>
                <a:gd name="connsiteX13-705" fmla="*/ 215520 w 1107226"/>
                <a:gd name="connsiteY13-706" fmla="*/ 0 h 2876460"/>
                <a:gd name="connsiteX0-707" fmla="*/ 215520 w 1107226"/>
                <a:gd name="connsiteY0-708" fmla="*/ 0 h 2876460"/>
                <a:gd name="connsiteX1-709" fmla="*/ 381703 w 1107226"/>
                <a:gd name="connsiteY1-710" fmla="*/ 226771 h 2876460"/>
                <a:gd name="connsiteX2-711" fmla="*/ 278017 w 1107226"/>
                <a:gd name="connsiteY2-712" fmla="*/ 398995 h 2876460"/>
                <a:gd name="connsiteX3-713" fmla="*/ 96410 w 1107226"/>
                <a:gd name="connsiteY3-714" fmla="*/ 307238 h 2876460"/>
                <a:gd name="connsiteX4-715" fmla="*/ 132986 w 1107226"/>
                <a:gd name="connsiteY4-716" fmla="*/ 168249 h 2876460"/>
                <a:gd name="connsiteX5-717" fmla="*/ 59834 w 1107226"/>
                <a:gd name="connsiteY5-718" fmla="*/ 256032 h 2876460"/>
                <a:gd name="connsiteX6-719" fmla="*/ 674311 w 1107226"/>
                <a:gd name="connsiteY6-720" fmla="*/ 1689811 h 2876460"/>
                <a:gd name="connsiteX7-721" fmla="*/ 813299 w 1107226"/>
                <a:gd name="connsiteY7-722" fmla="*/ 2750515 h 2876460"/>
                <a:gd name="connsiteX8-723" fmla="*/ 784039 w 1107226"/>
                <a:gd name="connsiteY8-724" fmla="*/ 2816352 h 2876460"/>
                <a:gd name="connsiteX9-725" fmla="*/ 901082 w 1107226"/>
                <a:gd name="connsiteY9-726" fmla="*/ 2874873 h 2876460"/>
                <a:gd name="connsiteX10-727" fmla="*/ 1054701 w 1107226"/>
                <a:gd name="connsiteY10-728" fmla="*/ 2750515 h 2876460"/>
                <a:gd name="connsiteX11-729" fmla="*/ 1054701 w 1107226"/>
                <a:gd name="connsiteY11-730" fmla="*/ 2626156 h 2876460"/>
                <a:gd name="connsiteX12-731" fmla="*/ 417802 w 1107226"/>
                <a:gd name="connsiteY12-732" fmla="*/ 307238 h 2876460"/>
                <a:gd name="connsiteX13-733" fmla="*/ 215520 w 1107226"/>
                <a:gd name="connsiteY13-734" fmla="*/ 0 h 2876460"/>
                <a:gd name="connsiteX0-735" fmla="*/ 167355 w 1059061"/>
                <a:gd name="connsiteY0-736" fmla="*/ 0 h 2876460"/>
                <a:gd name="connsiteX1-737" fmla="*/ 333538 w 1059061"/>
                <a:gd name="connsiteY1-738" fmla="*/ 226771 h 2876460"/>
                <a:gd name="connsiteX2-739" fmla="*/ 229852 w 1059061"/>
                <a:gd name="connsiteY2-740" fmla="*/ 398995 h 2876460"/>
                <a:gd name="connsiteX3-741" fmla="*/ 48245 w 1059061"/>
                <a:gd name="connsiteY3-742" fmla="*/ 307238 h 2876460"/>
                <a:gd name="connsiteX4-743" fmla="*/ 84821 w 1059061"/>
                <a:gd name="connsiteY4-744" fmla="*/ 168249 h 2876460"/>
                <a:gd name="connsiteX5-745" fmla="*/ 11669 w 1059061"/>
                <a:gd name="connsiteY5-746" fmla="*/ 256032 h 2876460"/>
                <a:gd name="connsiteX6-747" fmla="*/ 626146 w 1059061"/>
                <a:gd name="connsiteY6-748" fmla="*/ 1689811 h 2876460"/>
                <a:gd name="connsiteX7-749" fmla="*/ 765134 w 1059061"/>
                <a:gd name="connsiteY7-750" fmla="*/ 2750515 h 2876460"/>
                <a:gd name="connsiteX8-751" fmla="*/ 735874 w 1059061"/>
                <a:gd name="connsiteY8-752" fmla="*/ 2816352 h 2876460"/>
                <a:gd name="connsiteX9-753" fmla="*/ 852917 w 1059061"/>
                <a:gd name="connsiteY9-754" fmla="*/ 2874873 h 2876460"/>
                <a:gd name="connsiteX10-755" fmla="*/ 1006536 w 1059061"/>
                <a:gd name="connsiteY10-756" fmla="*/ 2750515 h 2876460"/>
                <a:gd name="connsiteX11-757" fmla="*/ 1006536 w 1059061"/>
                <a:gd name="connsiteY11-758" fmla="*/ 2626156 h 2876460"/>
                <a:gd name="connsiteX12-759" fmla="*/ 369637 w 1059061"/>
                <a:gd name="connsiteY12-760" fmla="*/ 307238 h 2876460"/>
                <a:gd name="connsiteX13-761" fmla="*/ 167355 w 1059061"/>
                <a:gd name="connsiteY13-762" fmla="*/ 0 h 2876460"/>
                <a:gd name="connsiteX0-763" fmla="*/ 155686 w 1047392"/>
                <a:gd name="connsiteY0-764" fmla="*/ 0 h 2876460"/>
                <a:gd name="connsiteX1-765" fmla="*/ 321869 w 1047392"/>
                <a:gd name="connsiteY1-766" fmla="*/ 226771 h 2876460"/>
                <a:gd name="connsiteX2-767" fmla="*/ 218183 w 1047392"/>
                <a:gd name="connsiteY2-768" fmla="*/ 398995 h 2876460"/>
                <a:gd name="connsiteX3-769" fmla="*/ 36576 w 1047392"/>
                <a:gd name="connsiteY3-770" fmla="*/ 307238 h 2876460"/>
                <a:gd name="connsiteX4-771" fmla="*/ 73152 w 1047392"/>
                <a:gd name="connsiteY4-772" fmla="*/ 168249 h 2876460"/>
                <a:gd name="connsiteX5-773" fmla="*/ 0 w 1047392"/>
                <a:gd name="connsiteY5-774" fmla="*/ 256032 h 2876460"/>
                <a:gd name="connsiteX6-775" fmla="*/ 614477 w 1047392"/>
                <a:gd name="connsiteY6-776" fmla="*/ 1689811 h 2876460"/>
                <a:gd name="connsiteX7-777" fmla="*/ 753465 w 1047392"/>
                <a:gd name="connsiteY7-778" fmla="*/ 2750515 h 2876460"/>
                <a:gd name="connsiteX8-779" fmla="*/ 724205 w 1047392"/>
                <a:gd name="connsiteY8-780" fmla="*/ 2816352 h 2876460"/>
                <a:gd name="connsiteX9-781" fmla="*/ 841248 w 1047392"/>
                <a:gd name="connsiteY9-782" fmla="*/ 2874873 h 2876460"/>
                <a:gd name="connsiteX10-783" fmla="*/ 994867 w 1047392"/>
                <a:gd name="connsiteY10-784" fmla="*/ 2750515 h 2876460"/>
                <a:gd name="connsiteX11-785" fmla="*/ 994867 w 1047392"/>
                <a:gd name="connsiteY11-786" fmla="*/ 2626156 h 2876460"/>
                <a:gd name="connsiteX12-787" fmla="*/ 357968 w 1047392"/>
                <a:gd name="connsiteY12-788" fmla="*/ 307238 h 2876460"/>
                <a:gd name="connsiteX13-789" fmla="*/ 155686 w 1047392"/>
                <a:gd name="connsiteY13-790" fmla="*/ 0 h 2876460"/>
                <a:gd name="connsiteX0-791" fmla="*/ 151711 w 1043417"/>
                <a:gd name="connsiteY0-792" fmla="*/ 0 h 2876460"/>
                <a:gd name="connsiteX1-793" fmla="*/ 317894 w 1043417"/>
                <a:gd name="connsiteY1-794" fmla="*/ 226771 h 2876460"/>
                <a:gd name="connsiteX2-795" fmla="*/ 214208 w 1043417"/>
                <a:gd name="connsiteY2-796" fmla="*/ 398995 h 2876460"/>
                <a:gd name="connsiteX3-797" fmla="*/ 32601 w 1043417"/>
                <a:gd name="connsiteY3-798" fmla="*/ 307238 h 2876460"/>
                <a:gd name="connsiteX4-799" fmla="*/ 69177 w 1043417"/>
                <a:gd name="connsiteY4-800" fmla="*/ 168249 h 2876460"/>
                <a:gd name="connsiteX5-801" fmla="*/ 0 w 1043417"/>
                <a:gd name="connsiteY5-802" fmla="*/ 275910 h 2876460"/>
                <a:gd name="connsiteX6-803" fmla="*/ 610502 w 1043417"/>
                <a:gd name="connsiteY6-804" fmla="*/ 1689811 h 2876460"/>
                <a:gd name="connsiteX7-805" fmla="*/ 749490 w 1043417"/>
                <a:gd name="connsiteY7-806" fmla="*/ 2750515 h 2876460"/>
                <a:gd name="connsiteX8-807" fmla="*/ 720230 w 1043417"/>
                <a:gd name="connsiteY8-808" fmla="*/ 2816352 h 2876460"/>
                <a:gd name="connsiteX9-809" fmla="*/ 837273 w 1043417"/>
                <a:gd name="connsiteY9-810" fmla="*/ 2874873 h 2876460"/>
                <a:gd name="connsiteX10-811" fmla="*/ 990892 w 1043417"/>
                <a:gd name="connsiteY10-812" fmla="*/ 2750515 h 2876460"/>
                <a:gd name="connsiteX11-813" fmla="*/ 990892 w 1043417"/>
                <a:gd name="connsiteY11-814" fmla="*/ 2626156 h 2876460"/>
                <a:gd name="connsiteX12-815" fmla="*/ 353993 w 1043417"/>
                <a:gd name="connsiteY12-816" fmla="*/ 307238 h 2876460"/>
                <a:gd name="connsiteX13-817" fmla="*/ 151711 w 1043417"/>
                <a:gd name="connsiteY13-818" fmla="*/ 0 h 2876460"/>
                <a:gd name="connsiteX0-819" fmla="*/ 151711 w 1043417"/>
                <a:gd name="connsiteY0-820" fmla="*/ 0 h 2876460"/>
                <a:gd name="connsiteX1-821" fmla="*/ 317894 w 1043417"/>
                <a:gd name="connsiteY1-822" fmla="*/ 226771 h 2876460"/>
                <a:gd name="connsiteX2-823" fmla="*/ 214208 w 1043417"/>
                <a:gd name="connsiteY2-824" fmla="*/ 398995 h 2876460"/>
                <a:gd name="connsiteX3-825" fmla="*/ 32601 w 1043417"/>
                <a:gd name="connsiteY3-826" fmla="*/ 307238 h 2876460"/>
                <a:gd name="connsiteX4-827" fmla="*/ 69177 w 1043417"/>
                <a:gd name="connsiteY4-828" fmla="*/ 168249 h 2876460"/>
                <a:gd name="connsiteX5-829" fmla="*/ 0 w 1043417"/>
                <a:gd name="connsiteY5-830" fmla="*/ 275910 h 2876460"/>
                <a:gd name="connsiteX6-831" fmla="*/ 610502 w 1043417"/>
                <a:gd name="connsiteY6-832" fmla="*/ 1689811 h 2876460"/>
                <a:gd name="connsiteX7-833" fmla="*/ 749490 w 1043417"/>
                <a:gd name="connsiteY7-834" fmla="*/ 2750515 h 2876460"/>
                <a:gd name="connsiteX8-835" fmla="*/ 720230 w 1043417"/>
                <a:gd name="connsiteY8-836" fmla="*/ 2816352 h 2876460"/>
                <a:gd name="connsiteX9-837" fmla="*/ 837273 w 1043417"/>
                <a:gd name="connsiteY9-838" fmla="*/ 2874873 h 2876460"/>
                <a:gd name="connsiteX10-839" fmla="*/ 990892 w 1043417"/>
                <a:gd name="connsiteY10-840" fmla="*/ 2750515 h 2876460"/>
                <a:gd name="connsiteX11-841" fmla="*/ 990892 w 1043417"/>
                <a:gd name="connsiteY11-842" fmla="*/ 2626156 h 2876460"/>
                <a:gd name="connsiteX12-843" fmla="*/ 353993 w 1043417"/>
                <a:gd name="connsiteY12-844" fmla="*/ 307238 h 2876460"/>
                <a:gd name="connsiteX13-845" fmla="*/ 151711 w 1043417"/>
                <a:gd name="connsiteY13-846" fmla="*/ 0 h 2876460"/>
                <a:gd name="connsiteX0-847" fmla="*/ 128360 w 1020066"/>
                <a:gd name="connsiteY0-848" fmla="*/ 0 h 2876460"/>
                <a:gd name="connsiteX1-849" fmla="*/ 294543 w 1020066"/>
                <a:gd name="connsiteY1-850" fmla="*/ 226771 h 2876460"/>
                <a:gd name="connsiteX2-851" fmla="*/ 190857 w 1020066"/>
                <a:gd name="connsiteY2-852" fmla="*/ 398995 h 2876460"/>
                <a:gd name="connsiteX3-853" fmla="*/ 9250 w 1020066"/>
                <a:gd name="connsiteY3-854" fmla="*/ 307238 h 2876460"/>
                <a:gd name="connsiteX4-855" fmla="*/ 45826 w 1020066"/>
                <a:gd name="connsiteY4-856" fmla="*/ 168249 h 2876460"/>
                <a:gd name="connsiteX5-857" fmla="*/ 503 w 1020066"/>
                <a:gd name="connsiteY5-858" fmla="*/ 299764 h 2876460"/>
                <a:gd name="connsiteX6-859" fmla="*/ 587151 w 1020066"/>
                <a:gd name="connsiteY6-860" fmla="*/ 1689811 h 2876460"/>
                <a:gd name="connsiteX7-861" fmla="*/ 726139 w 1020066"/>
                <a:gd name="connsiteY7-862" fmla="*/ 2750515 h 2876460"/>
                <a:gd name="connsiteX8-863" fmla="*/ 696879 w 1020066"/>
                <a:gd name="connsiteY8-864" fmla="*/ 2816352 h 2876460"/>
                <a:gd name="connsiteX9-865" fmla="*/ 813922 w 1020066"/>
                <a:gd name="connsiteY9-866" fmla="*/ 2874873 h 2876460"/>
                <a:gd name="connsiteX10-867" fmla="*/ 967541 w 1020066"/>
                <a:gd name="connsiteY10-868" fmla="*/ 2750515 h 2876460"/>
                <a:gd name="connsiteX11-869" fmla="*/ 967541 w 1020066"/>
                <a:gd name="connsiteY11-870" fmla="*/ 2626156 h 2876460"/>
                <a:gd name="connsiteX12-871" fmla="*/ 330642 w 1020066"/>
                <a:gd name="connsiteY12-872" fmla="*/ 307238 h 2876460"/>
                <a:gd name="connsiteX13-873" fmla="*/ 128360 w 1020066"/>
                <a:gd name="connsiteY13-874" fmla="*/ 0 h 2876460"/>
                <a:gd name="connsiteX0-875" fmla="*/ 128360 w 1020066"/>
                <a:gd name="connsiteY0-876" fmla="*/ 0 h 2876460"/>
                <a:gd name="connsiteX1-877" fmla="*/ 294543 w 1020066"/>
                <a:gd name="connsiteY1-878" fmla="*/ 226771 h 2876460"/>
                <a:gd name="connsiteX2-879" fmla="*/ 190857 w 1020066"/>
                <a:gd name="connsiteY2-880" fmla="*/ 398995 h 2876460"/>
                <a:gd name="connsiteX3-881" fmla="*/ 9250 w 1020066"/>
                <a:gd name="connsiteY3-882" fmla="*/ 307238 h 2876460"/>
                <a:gd name="connsiteX4-883" fmla="*/ 45826 w 1020066"/>
                <a:gd name="connsiteY4-884" fmla="*/ 168249 h 2876460"/>
                <a:gd name="connsiteX5-885" fmla="*/ 503 w 1020066"/>
                <a:gd name="connsiteY5-886" fmla="*/ 299764 h 2876460"/>
                <a:gd name="connsiteX6-887" fmla="*/ 587151 w 1020066"/>
                <a:gd name="connsiteY6-888" fmla="*/ 1689811 h 2876460"/>
                <a:gd name="connsiteX7-889" fmla="*/ 726139 w 1020066"/>
                <a:gd name="connsiteY7-890" fmla="*/ 2750515 h 2876460"/>
                <a:gd name="connsiteX8-891" fmla="*/ 696879 w 1020066"/>
                <a:gd name="connsiteY8-892" fmla="*/ 2816352 h 2876460"/>
                <a:gd name="connsiteX9-893" fmla="*/ 813922 w 1020066"/>
                <a:gd name="connsiteY9-894" fmla="*/ 2874873 h 2876460"/>
                <a:gd name="connsiteX10-895" fmla="*/ 967541 w 1020066"/>
                <a:gd name="connsiteY10-896" fmla="*/ 2750515 h 2876460"/>
                <a:gd name="connsiteX11-897" fmla="*/ 967541 w 1020066"/>
                <a:gd name="connsiteY11-898" fmla="*/ 2626156 h 2876460"/>
                <a:gd name="connsiteX12-899" fmla="*/ 330642 w 1020066"/>
                <a:gd name="connsiteY12-900" fmla="*/ 307238 h 2876460"/>
                <a:gd name="connsiteX13-901" fmla="*/ 128360 w 1020066"/>
                <a:gd name="connsiteY13-902" fmla="*/ 0 h 2876460"/>
                <a:gd name="connsiteX0-903" fmla="*/ 128360 w 1020066"/>
                <a:gd name="connsiteY0-904" fmla="*/ 0 h 2876460"/>
                <a:gd name="connsiteX1-905" fmla="*/ 294543 w 1020066"/>
                <a:gd name="connsiteY1-906" fmla="*/ 226771 h 2876460"/>
                <a:gd name="connsiteX2-907" fmla="*/ 190857 w 1020066"/>
                <a:gd name="connsiteY2-908" fmla="*/ 398995 h 2876460"/>
                <a:gd name="connsiteX3-909" fmla="*/ 9250 w 1020066"/>
                <a:gd name="connsiteY3-910" fmla="*/ 307238 h 2876460"/>
                <a:gd name="connsiteX4-911" fmla="*/ 45826 w 1020066"/>
                <a:gd name="connsiteY4-912" fmla="*/ 168249 h 2876460"/>
                <a:gd name="connsiteX5-913" fmla="*/ 503 w 1020066"/>
                <a:gd name="connsiteY5-914" fmla="*/ 299764 h 2876460"/>
                <a:gd name="connsiteX6-915" fmla="*/ 587151 w 1020066"/>
                <a:gd name="connsiteY6-916" fmla="*/ 1689811 h 2876460"/>
                <a:gd name="connsiteX7-917" fmla="*/ 726139 w 1020066"/>
                <a:gd name="connsiteY7-918" fmla="*/ 2750515 h 2876460"/>
                <a:gd name="connsiteX8-919" fmla="*/ 696879 w 1020066"/>
                <a:gd name="connsiteY8-920" fmla="*/ 2816352 h 2876460"/>
                <a:gd name="connsiteX9-921" fmla="*/ 813922 w 1020066"/>
                <a:gd name="connsiteY9-922" fmla="*/ 2874873 h 2876460"/>
                <a:gd name="connsiteX10-923" fmla="*/ 967541 w 1020066"/>
                <a:gd name="connsiteY10-924" fmla="*/ 2750515 h 2876460"/>
                <a:gd name="connsiteX11-925" fmla="*/ 967541 w 1020066"/>
                <a:gd name="connsiteY11-926" fmla="*/ 2626156 h 2876460"/>
                <a:gd name="connsiteX12-927" fmla="*/ 330642 w 1020066"/>
                <a:gd name="connsiteY12-928" fmla="*/ 307238 h 2876460"/>
                <a:gd name="connsiteX13-929" fmla="*/ 128360 w 1020066"/>
                <a:gd name="connsiteY13-930" fmla="*/ 0 h 2876460"/>
                <a:gd name="connsiteX0-931" fmla="*/ 128360 w 1020066"/>
                <a:gd name="connsiteY0-932" fmla="*/ 0 h 2876460"/>
                <a:gd name="connsiteX1-933" fmla="*/ 294543 w 1020066"/>
                <a:gd name="connsiteY1-934" fmla="*/ 226771 h 2876460"/>
                <a:gd name="connsiteX2-935" fmla="*/ 190857 w 1020066"/>
                <a:gd name="connsiteY2-936" fmla="*/ 398995 h 2876460"/>
                <a:gd name="connsiteX3-937" fmla="*/ 9250 w 1020066"/>
                <a:gd name="connsiteY3-938" fmla="*/ 307238 h 2876460"/>
                <a:gd name="connsiteX4-939" fmla="*/ 45826 w 1020066"/>
                <a:gd name="connsiteY4-940" fmla="*/ 168249 h 2876460"/>
                <a:gd name="connsiteX5-941" fmla="*/ 503 w 1020066"/>
                <a:gd name="connsiteY5-942" fmla="*/ 299764 h 2876460"/>
                <a:gd name="connsiteX6-943" fmla="*/ 599078 w 1020066"/>
                <a:gd name="connsiteY6-944" fmla="*/ 1685836 h 2876460"/>
                <a:gd name="connsiteX7-945" fmla="*/ 726139 w 1020066"/>
                <a:gd name="connsiteY7-946" fmla="*/ 2750515 h 2876460"/>
                <a:gd name="connsiteX8-947" fmla="*/ 696879 w 1020066"/>
                <a:gd name="connsiteY8-948" fmla="*/ 2816352 h 2876460"/>
                <a:gd name="connsiteX9-949" fmla="*/ 813922 w 1020066"/>
                <a:gd name="connsiteY9-950" fmla="*/ 2874873 h 2876460"/>
                <a:gd name="connsiteX10-951" fmla="*/ 967541 w 1020066"/>
                <a:gd name="connsiteY10-952" fmla="*/ 2750515 h 2876460"/>
                <a:gd name="connsiteX11-953" fmla="*/ 967541 w 1020066"/>
                <a:gd name="connsiteY11-954" fmla="*/ 2626156 h 2876460"/>
                <a:gd name="connsiteX12-955" fmla="*/ 330642 w 1020066"/>
                <a:gd name="connsiteY12-956" fmla="*/ 307238 h 2876460"/>
                <a:gd name="connsiteX13-957" fmla="*/ 128360 w 1020066"/>
                <a:gd name="connsiteY13-958" fmla="*/ 0 h 2876460"/>
                <a:gd name="connsiteX0-959" fmla="*/ 128360 w 1020066"/>
                <a:gd name="connsiteY0-960" fmla="*/ 0 h 2876460"/>
                <a:gd name="connsiteX1-961" fmla="*/ 294543 w 1020066"/>
                <a:gd name="connsiteY1-962" fmla="*/ 226771 h 2876460"/>
                <a:gd name="connsiteX2-963" fmla="*/ 190857 w 1020066"/>
                <a:gd name="connsiteY2-964" fmla="*/ 398995 h 2876460"/>
                <a:gd name="connsiteX3-965" fmla="*/ 9250 w 1020066"/>
                <a:gd name="connsiteY3-966" fmla="*/ 307238 h 2876460"/>
                <a:gd name="connsiteX4-967" fmla="*/ 45826 w 1020066"/>
                <a:gd name="connsiteY4-968" fmla="*/ 168249 h 2876460"/>
                <a:gd name="connsiteX5-969" fmla="*/ 503 w 1020066"/>
                <a:gd name="connsiteY5-970" fmla="*/ 299764 h 2876460"/>
                <a:gd name="connsiteX6-971" fmla="*/ 599078 w 1020066"/>
                <a:gd name="connsiteY6-972" fmla="*/ 1685836 h 2876460"/>
                <a:gd name="connsiteX7-973" fmla="*/ 726139 w 1020066"/>
                <a:gd name="connsiteY7-974" fmla="*/ 2750515 h 2876460"/>
                <a:gd name="connsiteX8-975" fmla="*/ 696879 w 1020066"/>
                <a:gd name="connsiteY8-976" fmla="*/ 2816352 h 2876460"/>
                <a:gd name="connsiteX9-977" fmla="*/ 813922 w 1020066"/>
                <a:gd name="connsiteY9-978" fmla="*/ 2874873 h 2876460"/>
                <a:gd name="connsiteX10-979" fmla="*/ 967541 w 1020066"/>
                <a:gd name="connsiteY10-980" fmla="*/ 2750515 h 2876460"/>
                <a:gd name="connsiteX11-981" fmla="*/ 967541 w 1020066"/>
                <a:gd name="connsiteY11-982" fmla="*/ 2626156 h 2876460"/>
                <a:gd name="connsiteX12-983" fmla="*/ 330642 w 1020066"/>
                <a:gd name="connsiteY12-984" fmla="*/ 307238 h 2876460"/>
                <a:gd name="connsiteX13-985" fmla="*/ 128360 w 1020066"/>
                <a:gd name="connsiteY13-986" fmla="*/ 0 h 2876460"/>
                <a:gd name="connsiteX0-987" fmla="*/ 138476 w 1030182"/>
                <a:gd name="connsiteY0-988" fmla="*/ 0 h 2876460"/>
                <a:gd name="connsiteX1-989" fmla="*/ 304659 w 1030182"/>
                <a:gd name="connsiteY1-990" fmla="*/ 226771 h 2876460"/>
                <a:gd name="connsiteX2-991" fmla="*/ 200973 w 1030182"/>
                <a:gd name="connsiteY2-992" fmla="*/ 398995 h 2876460"/>
                <a:gd name="connsiteX3-993" fmla="*/ 19366 w 1030182"/>
                <a:gd name="connsiteY3-994" fmla="*/ 307238 h 2876460"/>
                <a:gd name="connsiteX4-995" fmla="*/ 55942 w 1030182"/>
                <a:gd name="connsiteY4-996" fmla="*/ 168249 h 2876460"/>
                <a:gd name="connsiteX5-997" fmla="*/ 10619 w 1030182"/>
                <a:gd name="connsiteY5-998" fmla="*/ 299764 h 2876460"/>
                <a:gd name="connsiteX6-999" fmla="*/ 609194 w 1030182"/>
                <a:gd name="connsiteY6-1000" fmla="*/ 1685836 h 2876460"/>
                <a:gd name="connsiteX7-1001" fmla="*/ 736255 w 1030182"/>
                <a:gd name="connsiteY7-1002" fmla="*/ 2750515 h 2876460"/>
                <a:gd name="connsiteX8-1003" fmla="*/ 706995 w 1030182"/>
                <a:gd name="connsiteY8-1004" fmla="*/ 2816352 h 2876460"/>
                <a:gd name="connsiteX9-1005" fmla="*/ 824038 w 1030182"/>
                <a:gd name="connsiteY9-1006" fmla="*/ 2874873 h 2876460"/>
                <a:gd name="connsiteX10-1007" fmla="*/ 977657 w 1030182"/>
                <a:gd name="connsiteY10-1008" fmla="*/ 2750515 h 2876460"/>
                <a:gd name="connsiteX11-1009" fmla="*/ 977657 w 1030182"/>
                <a:gd name="connsiteY11-1010" fmla="*/ 2626156 h 2876460"/>
                <a:gd name="connsiteX12-1011" fmla="*/ 340758 w 1030182"/>
                <a:gd name="connsiteY12-1012" fmla="*/ 307238 h 2876460"/>
                <a:gd name="connsiteX13-1013" fmla="*/ 138476 w 1030182"/>
                <a:gd name="connsiteY13-1014" fmla="*/ 0 h 2876460"/>
                <a:gd name="connsiteX0-1015" fmla="*/ 134426 w 1026132"/>
                <a:gd name="connsiteY0-1016" fmla="*/ 0 h 2876460"/>
                <a:gd name="connsiteX1-1017" fmla="*/ 300609 w 1026132"/>
                <a:gd name="connsiteY1-1018" fmla="*/ 226771 h 2876460"/>
                <a:gd name="connsiteX2-1019" fmla="*/ 196923 w 1026132"/>
                <a:gd name="connsiteY2-1020" fmla="*/ 398995 h 2876460"/>
                <a:gd name="connsiteX3-1021" fmla="*/ 15316 w 1026132"/>
                <a:gd name="connsiteY3-1022" fmla="*/ 307238 h 2876460"/>
                <a:gd name="connsiteX4-1023" fmla="*/ 51892 w 1026132"/>
                <a:gd name="connsiteY4-1024" fmla="*/ 168249 h 2876460"/>
                <a:gd name="connsiteX5-1025" fmla="*/ 6569 w 1026132"/>
                <a:gd name="connsiteY5-1026" fmla="*/ 299764 h 2876460"/>
                <a:gd name="connsiteX6-1027" fmla="*/ 605144 w 1026132"/>
                <a:gd name="connsiteY6-1028" fmla="*/ 1685836 h 2876460"/>
                <a:gd name="connsiteX7-1029" fmla="*/ 732205 w 1026132"/>
                <a:gd name="connsiteY7-1030" fmla="*/ 2750515 h 2876460"/>
                <a:gd name="connsiteX8-1031" fmla="*/ 702945 w 1026132"/>
                <a:gd name="connsiteY8-1032" fmla="*/ 2816352 h 2876460"/>
                <a:gd name="connsiteX9-1033" fmla="*/ 819988 w 1026132"/>
                <a:gd name="connsiteY9-1034" fmla="*/ 2874873 h 2876460"/>
                <a:gd name="connsiteX10-1035" fmla="*/ 973607 w 1026132"/>
                <a:gd name="connsiteY10-1036" fmla="*/ 2750515 h 2876460"/>
                <a:gd name="connsiteX11-1037" fmla="*/ 973607 w 1026132"/>
                <a:gd name="connsiteY11-1038" fmla="*/ 2626156 h 2876460"/>
                <a:gd name="connsiteX12-1039" fmla="*/ 336708 w 1026132"/>
                <a:gd name="connsiteY12-1040" fmla="*/ 307238 h 2876460"/>
                <a:gd name="connsiteX13-1041" fmla="*/ 134426 w 1026132"/>
                <a:gd name="connsiteY13-1042" fmla="*/ 0 h 2876460"/>
                <a:gd name="connsiteX0-1043" fmla="*/ 134426 w 1026132"/>
                <a:gd name="connsiteY0-1044" fmla="*/ 0 h 2876460"/>
                <a:gd name="connsiteX1-1045" fmla="*/ 300609 w 1026132"/>
                <a:gd name="connsiteY1-1046" fmla="*/ 226771 h 2876460"/>
                <a:gd name="connsiteX2-1047" fmla="*/ 196923 w 1026132"/>
                <a:gd name="connsiteY2-1048" fmla="*/ 398995 h 2876460"/>
                <a:gd name="connsiteX3-1049" fmla="*/ 15316 w 1026132"/>
                <a:gd name="connsiteY3-1050" fmla="*/ 307238 h 2876460"/>
                <a:gd name="connsiteX4-1051" fmla="*/ 51892 w 1026132"/>
                <a:gd name="connsiteY4-1052" fmla="*/ 168249 h 2876460"/>
                <a:gd name="connsiteX5-1053" fmla="*/ 6569 w 1026132"/>
                <a:gd name="connsiteY5-1054" fmla="*/ 299764 h 2876460"/>
                <a:gd name="connsiteX6-1055" fmla="*/ 605144 w 1026132"/>
                <a:gd name="connsiteY6-1056" fmla="*/ 1685836 h 2876460"/>
                <a:gd name="connsiteX7-1057" fmla="*/ 732205 w 1026132"/>
                <a:gd name="connsiteY7-1058" fmla="*/ 2750515 h 2876460"/>
                <a:gd name="connsiteX8-1059" fmla="*/ 702945 w 1026132"/>
                <a:gd name="connsiteY8-1060" fmla="*/ 2816352 h 2876460"/>
                <a:gd name="connsiteX9-1061" fmla="*/ 819988 w 1026132"/>
                <a:gd name="connsiteY9-1062" fmla="*/ 2874873 h 2876460"/>
                <a:gd name="connsiteX10-1063" fmla="*/ 973607 w 1026132"/>
                <a:gd name="connsiteY10-1064" fmla="*/ 2750515 h 2876460"/>
                <a:gd name="connsiteX11-1065" fmla="*/ 973607 w 1026132"/>
                <a:gd name="connsiteY11-1066" fmla="*/ 2626156 h 2876460"/>
                <a:gd name="connsiteX12-1067" fmla="*/ 336708 w 1026132"/>
                <a:gd name="connsiteY12-1068" fmla="*/ 307238 h 2876460"/>
                <a:gd name="connsiteX13-1069" fmla="*/ 134426 w 1026132"/>
                <a:gd name="connsiteY13-1070" fmla="*/ 0 h 2876460"/>
                <a:gd name="connsiteX0-1071" fmla="*/ 134426 w 1026132"/>
                <a:gd name="connsiteY0-1072" fmla="*/ 0 h 2876460"/>
                <a:gd name="connsiteX1-1073" fmla="*/ 300609 w 1026132"/>
                <a:gd name="connsiteY1-1074" fmla="*/ 226771 h 2876460"/>
                <a:gd name="connsiteX2-1075" fmla="*/ 196923 w 1026132"/>
                <a:gd name="connsiteY2-1076" fmla="*/ 398995 h 2876460"/>
                <a:gd name="connsiteX3-1077" fmla="*/ 15316 w 1026132"/>
                <a:gd name="connsiteY3-1078" fmla="*/ 307238 h 2876460"/>
                <a:gd name="connsiteX4-1079" fmla="*/ 51892 w 1026132"/>
                <a:gd name="connsiteY4-1080" fmla="*/ 168249 h 2876460"/>
                <a:gd name="connsiteX5-1081" fmla="*/ 6569 w 1026132"/>
                <a:gd name="connsiteY5-1082" fmla="*/ 299764 h 2876460"/>
                <a:gd name="connsiteX6-1083" fmla="*/ 605144 w 1026132"/>
                <a:gd name="connsiteY6-1084" fmla="*/ 1685836 h 2876460"/>
                <a:gd name="connsiteX7-1085" fmla="*/ 732205 w 1026132"/>
                <a:gd name="connsiteY7-1086" fmla="*/ 2750515 h 2876460"/>
                <a:gd name="connsiteX8-1087" fmla="*/ 702945 w 1026132"/>
                <a:gd name="connsiteY8-1088" fmla="*/ 2816352 h 2876460"/>
                <a:gd name="connsiteX9-1089" fmla="*/ 819988 w 1026132"/>
                <a:gd name="connsiteY9-1090" fmla="*/ 2874873 h 2876460"/>
                <a:gd name="connsiteX10-1091" fmla="*/ 973607 w 1026132"/>
                <a:gd name="connsiteY10-1092" fmla="*/ 2750515 h 2876460"/>
                <a:gd name="connsiteX11-1093" fmla="*/ 973607 w 1026132"/>
                <a:gd name="connsiteY11-1094" fmla="*/ 2626156 h 2876460"/>
                <a:gd name="connsiteX12-1095" fmla="*/ 336708 w 1026132"/>
                <a:gd name="connsiteY12-1096" fmla="*/ 307238 h 2876460"/>
                <a:gd name="connsiteX13-1097" fmla="*/ 134426 w 1026132"/>
                <a:gd name="connsiteY13-1098" fmla="*/ 0 h 2876460"/>
                <a:gd name="connsiteX0-1099" fmla="*/ 134426 w 1026132"/>
                <a:gd name="connsiteY0-1100" fmla="*/ 0 h 2876854"/>
                <a:gd name="connsiteX1-1101" fmla="*/ 300609 w 1026132"/>
                <a:gd name="connsiteY1-1102" fmla="*/ 226771 h 2876854"/>
                <a:gd name="connsiteX2-1103" fmla="*/ 196923 w 1026132"/>
                <a:gd name="connsiteY2-1104" fmla="*/ 398995 h 2876854"/>
                <a:gd name="connsiteX3-1105" fmla="*/ 15316 w 1026132"/>
                <a:gd name="connsiteY3-1106" fmla="*/ 307238 h 2876854"/>
                <a:gd name="connsiteX4-1107" fmla="*/ 51892 w 1026132"/>
                <a:gd name="connsiteY4-1108" fmla="*/ 168249 h 2876854"/>
                <a:gd name="connsiteX5-1109" fmla="*/ 6569 w 1026132"/>
                <a:gd name="connsiteY5-1110" fmla="*/ 299764 h 2876854"/>
                <a:gd name="connsiteX6-1111" fmla="*/ 605144 w 1026132"/>
                <a:gd name="connsiteY6-1112" fmla="*/ 1685836 h 2876854"/>
                <a:gd name="connsiteX7-1113" fmla="*/ 728916 w 1026132"/>
                <a:gd name="connsiteY7-1114" fmla="*/ 2678152 h 2876854"/>
                <a:gd name="connsiteX8-1115" fmla="*/ 702945 w 1026132"/>
                <a:gd name="connsiteY8-1116" fmla="*/ 2816352 h 2876854"/>
                <a:gd name="connsiteX9-1117" fmla="*/ 819988 w 1026132"/>
                <a:gd name="connsiteY9-1118" fmla="*/ 2874873 h 2876854"/>
                <a:gd name="connsiteX10-1119" fmla="*/ 973607 w 1026132"/>
                <a:gd name="connsiteY10-1120" fmla="*/ 2750515 h 2876854"/>
                <a:gd name="connsiteX11-1121" fmla="*/ 973607 w 1026132"/>
                <a:gd name="connsiteY11-1122" fmla="*/ 2626156 h 2876854"/>
                <a:gd name="connsiteX12-1123" fmla="*/ 336708 w 1026132"/>
                <a:gd name="connsiteY12-1124" fmla="*/ 307238 h 2876854"/>
                <a:gd name="connsiteX13-1125" fmla="*/ 134426 w 1026132"/>
                <a:gd name="connsiteY13-1126" fmla="*/ 0 h 2876854"/>
                <a:gd name="connsiteX0-1127" fmla="*/ 134426 w 1026132"/>
                <a:gd name="connsiteY0-1128" fmla="*/ 0 h 2876854"/>
                <a:gd name="connsiteX1-1129" fmla="*/ 300609 w 1026132"/>
                <a:gd name="connsiteY1-1130" fmla="*/ 226771 h 2876854"/>
                <a:gd name="connsiteX2-1131" fmla="*/ 196923 w 1026132"/>
                <a:gd name="connsiteY2-1132" fmla="*/ 398995 h 2876854"/>
                <a:gd name="connsiteX3-1133" fmla="*/ 15316 w 1026132"/>
                <a:gd name="connsiteY3-1134" fmla="*/ 307238 h 2876854"/>
                <a:gd name="connsiteX4-1135" fmla="*/ 51892 w 1026132"/>
                <a:gd name="connsiteY4-1136" fmla="*/ 168249 h 2876854"/>
                <a:gd name="connsiteX5-1137" fmla="*/ 6569 w 1026132"/>
                <a:gd name="connsiteY5-1138" fmla="*/ 299764 h 2876854"/>
                <a:gd name="connsiteX6-1139" fmla="*/ 605144 w 1026132"/>
                <a:gd name="connsiteY6-1140" fmla="*/ 1685836 h 2876854"/>
                <a:gd name="connsiteX7-1141" fmla="*/ 728916 w 1026132"/>
                <a:gd name="connsiteY7-1142" fmla="*/ 2678152 h 2876854"/>
                <a:gd name="connsiteX8-1143" fmla="*/ 702945 w 1026132"/>
                <a:gd name="connsiteY8-1144" fmla="*/ 2816352 h 2876854"/>
                <a:gd name="connsiteX9-1145" fmla="*/ 819988 w 1026132"/>
                <a:gd name="connsiteY9-1146" fmla="*/ 2874873 h 2876854"/>
                <a:gd name="connsiteX10-1147" fmla="*/ 973607 w 1026132"/>
                <a:gd name="connsiteY10-1148" fmla="*/ 2750515 h 2876854"/>
                <a:gd name="connsiteX11-1149" fmla="*/ 973607 w 1026132"/>
                <a:gd name="connsiteY11-1150" fmla="*/ 2626156 h 2876854"/>
                <a:gd name="connsiteX12-1151" fmla="*/ 336708 w 1026132"/>
                <a:gd name="connsiteY12-1152" fmla="*/ 307238 h 2876854"/>
                <a:gd name="connsiteX13-1153" fmla="*/ 134426 w 1026132"/>
                <a:gd name="connsiteY13-1154" fmla="*/ 0 h 2876854"/>
                <a:gd name="connsiteX0-1155" fmla="*/ 134426 w 1026132"/>
                <a:gd name="connsiteY0-1156" fmla="*/ 0 h 2877152"/>
                <a:gd name="connsiteX1-1157" fmla="*/ 300609 w 1026132"/>
                <a:gd name="connsiteY1-1158" fmla="*/ 226771 h 2877152"/>
                <a:gd name="connsiteX2-1159" fmla="*/ 196923 w 1026132"/>
                <a:gd name="connsiteY2-1160" fmla="*/ 398995 h 2877152"/>
                <a:gd name="connsiteX3-1161" fmla="*/ 15316 w 1026132"/>
                <a:gd name="connsiteY3-1162" fmla="*/ 307238 h 2877152"/>
                <a:gd name="connsiteX4-1163" fmla="*/ 51892 w 1026132"/>
                <a:gd name="connsiteY4-1164" fmla="*/ 168249 h 2877152"/>
                <a:gd name="connsiteX5-1165" fmla="*/ 6569 w 1026132"/>
                <a:gd name="connsiteY5-1166" fmla="*/ 299764 h 2877152"/>
                <a:gd name="connsiteX6-1167" fmla="*/ 605144 w 1026132"/>
                <a:gd name="connsiteY6-1168" fmla="*/ 1685836 h 2877152"/>
                <a:gd name="connsiteX7-1169" fmla="*/ 719048 w 1026132"/>
                <a:gd name="connsiteY7-1170" fmla="*/ 2638681 h 2877152"/>
                <a:gd name="connsiteX8-1171" fmla="*/ 702945 w 1026132"/>
                <a:gd name="connsiteY8-1172" fmla="*/ 2816352 h 2877152"/>
                <a:gd name="connsiteX9-1173" fmla="*/ 819988 w 1026132"/>
                <a:gd name="connsiteY9-1174" fmla="*/ 2874873 h 2877152"/>
                <a:gd name="connsiteX10-1175" fmla="*/ 973607 w 1026132"/>
                <a:gd name="connsiteY10-1176" fmla="*/ 2750515 h 2877152"/>
                <a:gd name="connsiteX11-1177" fmla="*/ 973607 w 1026132"/>
                <a:gd name="connsiteY11-1178" fmla="*/ 2626156 h 2877152"/>
                <a:gd name="connsiteX12-1179" fmla="*/ 336708 w 1026132"/>
                <a:gd name="connsiteY12-1180" fmla="*/ 307238 h 2877152"/>
                <a:gd name="connsiteX13-1181" fmla="*/ 134426 w 1026132"/>
                <a:gd name="connsiteY13-1182" fmla="*/ 0 h 2877152"/>
                <a:gd name="connsiteX0-1183" fmla="*/ 134426 w 1026132"/>
                <a:gd name="connsiteY0-1184" fmla="*/ 0 h 2877152"/>
                <a:gd name="connsiteX1-1185" fmla="*/ 300609 w 1026132"/>
                <a:gd name="connsiteY1-1186" fmla="*/ 226771 h 2877152"/>
                <a:gd name="connsiteX2-1187" fmla="*/ 196923 w 1026132"/>
                <a:gd name="connsiteY2-1188" fmla="*/ 398995 h 2877152"/>
                <a:gd name="connsiteX3-1189" fmla="*/ 15316 w 1026132"/>
                <a:gd name="connsiteY3-1190" fmla="*/ 307238 h 2877152"/>
                <a:gd name="connsiteX4-1191" fmla="*/ 51892 w 1026132"/>
                <a:gd name="connsiteY4-1192" fmla="*/ 168249 h 2877152"/>
                <a:gd name="connsiteX5-1193" fmla="*/ 6569 w 1026132"/>
                <a:gd name="connsiteY5-1194" fmla="*/ 299764 h 2877152"/>
                <a:gd name="connsiteX6-1195" fmla="*/ 605144 w 1026132"/>
                <a:gd name="connsiteY6-1196" fmla="*/ 1685836 h 2877152"/>
                <a:gd name="connsiteX7-1197" fmla="*/ 719048 w 1026132"/>
                <a:gd name="connsiteY7-1198" fmla="*/ 2638681 h 2877152"/>
                <a:gd name="connsiteX8-1199" fmla="*/ 702945 w 1026132"/>
                <a:gd name="connsiteY8-1200" fmla="*/ 2816352 h 2877152"/>
                <a:gd name="connsiteX9-1201" fmla="*/ 819988 w 1026132"/>
                <a:gd name="connsiteY9-1202" fmla="*/ 2874873 h 2877152"/>
                <a:gd name="connsiteX10-1203" fmla="*/ 973607 w 1026132"/>
                <a:gd name="connsiteY10-1204" fmla="*/ 2750515 h 2877152"/>
                <a:gd name="connsiteX11-1205" fmla="*/ 973607 w 1026132"/>
                <a:gd name="connsiteY11-1206" fmla="*/ 2626156 h 2877152"/>
                <a:gd name="connsiteX12-1207" fmla="*/ 336708 w 1026132"/>
                <a:gd name="connsiteY12-1208" fmla="*/ 307238 h 2877152"/>
                <a:gd name="connsiteX13-1209" fmla="*/ 134426 w 1026132"/>
                <a:gd name="connsiteY13-1210" fmla="*/ 0 h 2877152"/>
                <a:gd name="connsiteX0-1211" fmla="*/ 134426 w 1026132"/>
                <a:gd name="connsiteY0-1212" fmla="*/ 0 h 2877152"/>
                <a:gd name="connsiteX1-1213" fmla="*/ 300609 w 1026132"/>
                <a:gd name="connsiteY1-1214" fmla="*/ 226771 h 2877152"/>
                <a:gd name="connsiteX2-1215" fmla="*/ 196923 w 1026132"/>
                <a:gd name="connsiteY2-1216" fmla="*/ 398995 h 2877152"/>
                <a:gd name="connsiteX3-1217" fmla="*/ 15316 w 1026132"/>
                <a:gd name="connsiteY3-1218" fmla="*/ 307238 h 2877152"/>
                <a:gd name="connsiteX4-1219" fmla="*/ 51892 w 1026132"/>
                <a:gd name="connsiteY4-1220" fmla="*/ 168249 h 2877152"/>
                <a:gd name="connsiteX5-1221" fmla="*/ 6569 w 1026132"/>
                <a:gd name="connsiteY5-1222" fmla="*/ 299764 h 2877152"/>
                <a:gd name="connsiteX6-1223" fmla="*/ 605144 w 1026132"/>
                <a:gd name="connsiteY6-1224" fmla="*/ 1685836 h 2877152"/>
                <a:gd name="connsiteX7-1225" fmla="*/ 719048 w 1026132"/>
                <a:gd name="connsiteY7-1226" fmla="*/ 2638681 h 2877152"/>
                <a:gd name="connsiteX8-1227" fmla="*/ 702945 w 1026132"/>
                <a:gd name="connsiteY8-1228" fmla="*/ 2816352 h 2877152"/>
                <a:gd name="connsiteX9-1229" fmla="*/ 819988 w 1026132"/>
                <a:gd name="connsiteY9-1230" fmla="*/ 2874873 h 2877152"/>
                <a:gd name="connsiteX10-1231" fmla="*/ 973607 w 1026132"/>
                <a:gd name="connsiteY10-1232" fmla="*/ 2750515 h 2877152"/>
                <a:gd name="connsiteX11-1233" fmla="*/ 973607 w 1026132"/>
                <a:gd name="connsiteY11-1234" fmla="*/ 2626156 h 2877152"/>
                <a:gd name="connsiteX12-1235" fmla="*/ 336708 w 1026132"/>
                <a:gd name="connsiteY12-1236" fmla="*/ 307238 h 2877152"/>
                <a:gd name="connsiteX13-1237" fmla="*/ 134426 w 1026132"/>
                <a:gd name="connsiteY13-1238" fmla="*/ 0 h 2877152"/>
                <a:gd name="connsiteX0-1239" fmla="*/ 134426 w 995195"/>
                <a:gd name="connsiteY0-1240" fmla="*/ 0 h 2877152"/>
                <a:gd name="connsiteX1-1241" fmla="*/ 300609 w 995195"/>
                <a:gd name="connsiteY1-1242" fmla="*/ 226771 h 2877152"/>
                <a:gd name="connsiteX2-1243" fmla="*/ 196923 w 995195"/>
                <a:gd name="connsiteY2-1244" fmla="*/ 398995 h 2877152"/>
                <a:gd name="connsiteX3-1245" fmla="*/ 15316 w 995195"/>
                <a:gd name="connsiteY3-1246" fmla="*/ 307238 h 2877152"/>
                <a:gd name="connsiteX4-1247" fmla="*/ 51892 w 995195"/>
                <a:gd name="connsiteY4-1248" fmla="*/ 168249 h 2877152"/>
                <a:gd name="connsiteX5-1249" fmla="*/ 6569 w 995195"/>
                <a:gd name="connsiteY5-1250" fmla="*/ 299764 h 2877152"/>
                <a:gd name="connsiteX6-1251" fmla="*/ 605144 w 995195"/>
                <a:gd name="connsiteY6-1252" fmla="*/ 1685836 h 2877152"/>
                <a:gd name="connsiteX7-1253" fmla="*/ 719048 w 995195"/>
                <a:gd name="connsiteY7-1254" fmla="*/ 2638681 h 2877152"/>
                <a:gd name="connsiteX8-1255" fmla="*/ 702945 w 995195"/>
                <a:gd name="connsiteY8-1256" fmla="*/ 2816352 h 2877152"/>
                <a:gd name="connsiteX9-1257" fmla="*/ 819988 w 995195"/>
                <a:gd name="connsiteY9-1258" fmla="*/ 2874873 h 2877152"/>
                <a:gd name="connsiteX10-1259" fmla="*/ 973607 w 995195"/>
                <a:gd name="connsiteY10-1260" fmla="*/ 2750515 h 2877152"/>
                <a:gd name="connsiteX11-1261" fmla="*/ 973607 w 995195"/>
                <a:gd name="connsiteY11-1262" fmla="*/ 2626156 h 2877152"/>
                <a:gd name="connsiteX12-1263" fmla="*/ 336708 w 995195"/>
                <a:gd name="connsiteY12-1264" fmla="*/ 307238 h 2877152"/>
                <a:gd name="connsiteX13-1265" fmla="*/ 134426 w 995195"/>
                <a:gd name="connsiteY13-1266" fmla="*/ 0 h 2877152"/>
                <a:gd name="connsiteX0-1267" fmla="*/ 134426 w 995195"/>
                <a:gd name="connsiteY0-1268" fmla="*/ 0 h 2877152"/>
                <a:gd name="connsiteX1-1269" fmla="*/ 300609 w 995195"/>
                <a:gd name="connsiteY1-1270" fmla="*/ 226771 h 2877152"/>
                <a:gd name="connsiteX2-1271" fmla="*/ 183178 w 995195"/>
                <a:gd name="connsiteY2-1272" fmla="*/ 380669 h 2877152"/>
                <a:gd name="connsiteX3-1273" fmla="*/ 15316 w 995195"/>
                <a:gd name="connsiteY3-1274" fmla="*/ 307238 h 2877152"/>
                <a:gd name="connsiteX4-1275" fmla="*/ 51892 w 995195"/>
                <a:gd name="connsiteY4-1276" fmla="*/ 168249 h 2877152"/>
                <a:gd name="connsiteX5-1277" fmla="*/ 6569 w 995195"/>
                <a:gd name="connsiteY5-1278" fmla="*/ 299764 h 2877152"/>
                <a:gd name="connsiteX6-1279" fmla="*/ 605144 w 995195"/>
                <a:gd name="connsiteY6-1280" fmla="*/ 1685836 h 2877152"/>
                <a:gd name="connsiteX7-1281" fmla="*/ 719048 w 995195"/>
                <a:gd name="connsiteY7-1282" fmla="*/ 2638681 h 2877152"/>
                <a:gd name="connsiteX8-1283" fmla="*/ 702945 w 995195"/>
                <a:gd name="connsiteY8-1284" fmla="*/ 2816352 h 2877152"/>
                <a:gd name="connsiteX9-1285" fmla="*/ 819988 w 995195"/>
                <a:gd name="connsiteY9-1286" fmla="*/ 2874873 h 2877152"/>
                <a:gd name="connsiteX10-1287" fmla="*/ 973607 w 995195"/>
                <a:gd name="connsiteY10-1288" fmla="*/ 2750515 h 2877152"/>
                <a:gd name="connsiteX11-1289" fmla="*/ 973607 w 995195"/>
                <a:gd name="connsiteY11-1290" fmla="*/ 2626156 h 2877152"/>
                <a:gd name="connsiteX12-1291" fmla="*/ 336708 w 995195"/>
                <a:gd name="connsiteY12-1292" fmla="*/ 307238 h 2877152"/>
                <a:gd name="connsiteX13-1293" fmla="*/ 134426 w 995195"/>
                <a:gd name="connsiteY13-1294" fmla="*/ 0 h 2877152"/>
                <a:gd name="connsiteX0-1295" fmla="*/ 134426 w 995195"/>
                <a:gd name="connsiteY0-1296" fmla="*/ 0 h 2877152"/>
                <a:gd name="connsiteX1-1297" fmla="*/ 300609 w 995195"/>
                <a:gd name="connsiteY1-1298" fmla="*/ 226771 h 2877152"/>
                <a:gd name="connsiteX2-1299" fmla="*/ 183178 w 995195"/>
                <a:gd name="connsiteY2-1300" fmla="*/ 380669 h 2877152"/>
                <a:gd name="connsiteX3-1301" fmla="*/ 15316 w 995195"/>
                <a:gd name="connsiteY3-1302" fmla="*/ 307238 h 2877152"/>
                <a:gd name="connsiteX4-1303" fmla="*/ 51892 w 995195"/>
                <a:gd name="connsiteY4-1304" fmla="*/ 168249 h 2877152"/>
                <a:gd name="connsiteX5-1305" fmla="*/ 6569 w 995195"/>
                <a:gd name="connsiteY5-1306" fmla="*/ 299764 h 2877152"/>
                <a:gd name="connsiteX6-1307" fmla="*/ 605144 w 995195"/>
                <a:gd name="connsiteY6-1308" fmla="*/ 1685836 h 2877152"/>
                <a:gd name="connsiteX7-1309" fmla="*/ 719048 w 995195"/>
                <a:gd name="connsiteY7-1310" fmla="*/ 2638681 h 2877152"/>
                <a:gd name="connsiteX8-1311" fmla="*/ 702945 w 995195"/>
                <a:gd name="connsiteY8-1312" fmla="*/ 2816352 h 2877152"/>
                <a:gd name="connsiteX9-1313" fmla="*/ 819988 w 995195"/>
                <a:gd name="connsiteY9-1314" fmla="*/ 2874873 h 2877152"/>
                <a:gd name="connsiteX10-1315" fmla="*/ 973607 w 995195"/>
                <a:gd name="connsiteY10-1316" fmla="*/ 2750515 h 2877152"/>
                <a:gd name="connsiteX11-1317" fmla="*/ 973607 w 995195"/>
                <a:gd name="connsiteY11-1318" fmla="*/ 2626156 h 2877152"/>
                <a:gd name="connsiteX12-1319" fmla="*/ 336708 w 995195"/>
                <a:gd name="connsiteY12-1320" fmla="*/ 307238 h 2877152"/>
                <a:gd name="connsiteX13-1321" fmla="*/ 134426 w 995195"/>
                <a:gd name="connsiteY13-1322" fmla="*/ 0 h 2877152"/>
                <a:gd name="connsiteX0-1323" fmla="*/ 134426 w 995195"/>
                <a:gd name="connsiteY0-1324" fmla="*/ 0 h 2877152"/>
                <a:gd name="connsiteX1-1325" fmla="*/ 300609 w 995195"/>
                <a:gd name="connsiteY1-1326" fmla="*/ 226771 h 2877152"/>
                <a:gd name="connsiteX2-1327" fmla="*/ 169433 w 995195"/>
                <a:gd name="connsiteY2-1328" fmla="*/ 376087 h 2877152"/>
                <a:gd name="connsiteX3-1329" fmla="*/ 15316 w 995195"/>
                <a:gd name="connsiteY3-1330" fmla="*/ 307238 h 2877152"/>
                <a:gd name="connsiteX4-1331" fmla="*/ 51892 w 995195"/>
                <a:gd name="connsiteY4-1332" fmla="*/ 168249 h 2877152"/>
                <a:gd name="connsiteX5-1333" fmla="*/ 6569 w 995195"/>
                <a:gd name="connsiteY5-1334" fmla="*/ 299764 h 2877152"/>
                <a:gd name="connsiteX6-1335" fmla="*/ 605144 w 995195"/>
                <a:gd name="connsiteY6-1336" fmla="*/ 1685836 h 2877152"/>
                <a:gd name="connsiteX7-1337" fmla="*/ 719048 w 995195"/>
                <a:gd name="connsiteY7-1338" fmla="*/ 2638681 h 2877152"/>
                <a:gd name="connsiteX8-1339" fmla="*/ 702945 w 995195"/>
                <a:gd name="connsiteY8-1340" fmla="*/ 2816352 h 2877152"/>
                <a:gd name="connsiteX9-1341" fmla="*/ 819988 w 995195"/>
                <a:gd name="connsiteY9-1342" fmla="*/ 2874873 h 2877152"/>
                <a:gd name="connsiteX10-1343" fmla="*/ 973607 w 995195"/>
                <a:gd name="connsiteY10-1344" fmla="*/ 2750515 h 2877152"/>
                <a:gd name="connsiteX11-1345" fmla="*/ 973607 w 995195"/>
                <a:gd name="connsiteY11-1346" fmla="*/ 2626156 h 2877152"/>
                <a:gd name="connsiteX12-1347" fmla="*/ 336708 w 995195"/>
                <a:gd name="connsiteY12-1348" fmla="*/ 307238 h 2877152"/>
                <a:gd name="connsiteX13-1349" fmla="*/ 134426 w 995195"/>
                <a:gd name="connsiteY13-1350" fmla="*/ 0 h 28771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313" y="connsiteY13-314"/>
                </a:cxn>
              </a:cxnLst>
              <a:rect l="l" t="t" r="r" b="b"/>
              <a:pathLst>
                <a:path w="995195" h="2877152">
                  <a:moveTo>
                    <a:pt x="134426" y="0"/>
                  </a:moveTo>
                  <a:cubicBezTo>
                    <a:pt x="257778" y="54438"/>
                    <a:pt x="294775" y="164090"/>
                    <a:pt x="300609" y="226771"/>
                  </a:cubicBezTo>
                  <a:cubicBezTo>
                    <a:pt x="306443" y="289452"/>
                    <a:pt x="249273" y="366432"/>
                    <a:pt x="169433" y="376087"/>
                  </a:cubicBezTo>
                  <a:cubicBezTo>
                    <a:pt x="89593" y="385742"/>
                    <a:pt x="34906" y="341877"/>
                    <a:pt x="15316" y="307238"/>
                  </a:cubicBezTo>
                  <a:cubicBezTo>
                    <a:pt x="-4274" y="272599"/>
                    <a:pt x="18231" y="204613"/>
                    <a:pt x="51892" y="168249"/>
                  </a:cubicBezTo>
                  <a:cubicBezTo>
                    <a:pt x="-11343" y="223326"/>
                    <a:pt x="-2973" y="269121"/>
                    <a:pt x="6569" y="299764"/>
                  </a:cubicBezTo>
                  <a:cubicBezTo>
                    <a:pt x="164377" y="517577"/>
                    <a:pt x="486398" y="1296017"/>
                    <a:pt x="605144" y="1685836"/>
                  </a:cubicBezTo>
                  <a:cubicBezTo>
                    <a:pt x="723891" y="2075656"/>
                    <a:pt x="719194" y="2565385"/>
                    <a:pt x="719048" y="2638681"/>
                  </a:cubicBezTo>
                  <a:cubicBezTo>
                    <a:pt x="718902" y="2711977"/>
                    <a:pt x="686122" y="2776987"/>
                    <a:pt x="702945" y="2816352"/>
                  </a:cubicBezTo>
                  <a:cubicBezTo>
                    <a:pt x="719768" y="2855717"/>
                    <a:pt x="774878" y="2885846"/>
                    <a:pt x="819988" y="2874873"/>
                  </a:cubicBezTo>
                  <a:cubicBezTo>
                    <a:pt x="865098" y="2863900"/>
                    <a:pt x="948004" y="2791968"/>
                    <a:pt x="973607" y="2750515"/>
                  </a:cubicBezTo>
                  <a:cubicBezTo>
                    <a:pt x="999210" y="2709062"/>
                    <a:pt x="1005406" y="2724112"/>
                    <a:pt x="973607" y="2626156"/>
                  </a:cubicBezTo>
                  <a:cubicBezTo>
                    <a:pt x="869445" y="2228882"/>
                    <a:pt x="473258" y="744931"/>
                    <a:pt x="336708" y="307238"/>
                  </a:cubicBezTo>
                  <a:cubicBezTo>
                    <a:pt x="271719" y="60376"/>
                    <a:pt x="229895" y="31302"/>
                    <a:pt x="13442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任意多边形 7"/>
            <p:cNvSpPr/>
            <p:nvPr/>
          </p:nvSpPr>
          <p:spPr>
            <a:xfrm>
              <a:off x="4174446" y="609396"/>
              <a:ext cx="1022421" cy="2876460"/>
            </a:xfrm>
            <a:custGeom>
              <a:avLst/>
              <a:gdLst>
                <a:gd name="connsiteX0" fmla="*/ 203421 w 1087898"/>
                <a:gd name="connsiteY0" fmla="*/ 142672 h 3019132"/>
                <a:gd name="connsiteX1" fmla="*/ 349725 w 1087898"/>
                <a:gd name="connsiteY1" fmla="*/ 369443 h 3019132"/>
                <a:gd name="connsiteX2" fmla="*/ 261942 w 1087898"/>
                <a:gd name="connsiteY2" fmla="*/ 537692 h 3019132"/>
                <a:gd name="connsiteX3" fmla="*/ 64432 w 1087898"/>
                <a:gd name="connsiteY3" fmla="*/ 449910 h 3019132"/>
                <a:gd name="connsiteX4" fmla="*/ 101008 w 1087898"/>
                <a:gd name="connsiteY4" fmla="*/ 310921 h 3019132"/>
                <a:gd name="connsiteX5" fmla="*/ 27856 w 1087898"/>
                <a:gd name="connsiteY5" fmla="*/ 398704 h 3019132"/>
                <a:gd name="connsiteX6" fmla="*/ 642333 w 1087898"/>
                <a:gd name="connsiteY6" fmla="*/ 1832483 h 3019132"/>
                <a:gd name="connsiteX7" fmla="*/ 781321 w 1087898"/>
                <a:gd name="connsiteY7" fmla="*/ 2893187 h 3019132"/>
                <a:gd name="connsiteX8" fmla="*/ 752061 w 1087898"/>
                <a:gd name="connsiteY8" fmla="*/ 2959024 h 3019132"/>
                <a:gd name="connsiteX9" fmla="*/ 869104 w 1087898"/>
                <a:gd name="connsiteY9" fmla="*/ 3017545 h 3019132"/>
                <a:gd name="connsiteX10" fmla="*/ 1022723 w 1087898"/>
                <a:gd name="connsiteY10" fmla="*/ 2893187 h 3019132"/>
                <a:gd name="connsiteX11" fmla="*/ 1022723 w 1087898"/>
                <a:gd name="connsiteY11" fmla="*/ 2768828 h 3019132"/>
                <a:gd name="connsiteX12" fmla="*/ 203421 w 1087898"/>
                <a:gd name="connsiteY12" fmla="*/ 142672 h 3019132"/>
                <a:gd name="connsiteX0-1" fmla="*/ 203421 w 1087898"/>
                <a:gd name="connsiteY0-2" fmla="*/ 142672 h 3019132"/>
                <a:gd name="connsiteX1-3" fmla="*/ 349725 w 1087898"/>
                <a:gd name="connsiteY1-4" fmla="*/ 369443 h 3019132"/>
                <a:gd name="connsiteX2-5" fmla="*/ 261942 w 1087898"/>
                <a:gd name="connsiteY2-6" fmla="*/ 537692 h 3019132"/>
                <a:gd name="connsiteX3-7" fmla="*/ 64432 w 1087898"/>
                <a:gd name="connsiteY3-8" fmla="*/ 449910 h 3019132"/>
                <a:gd name="connsiteX4-9" fmla="*/ 101008 w 1087898"/>
                <a:gd name="connsiteY4-10" fmla="*/ 310921 h 3019132"/>
                <a:gd name="connsiteX5-11" fmla="*/ 27856 w 1087898"/>
                <a:gd name="connsiteY5-12" fmla="*/ 398704 h 3019132"/>
                <a:gd name="connsiteX6-13" fmla="*/ 642333 w 1087898"/>
                <a:gd name="connsiteY6-14" fmla="*/ 1832483 h 3019132"/>
                <a:gd name="connsiteX7-15" fmla="*/ 781321 w 1087898"/>
                <a:gd name="connsiteY7-16" fmla="*/ 2893187 h 3019132"/>
                <a:gd name="connsiteX8-17" fmla="*/ 752061 w 1087898"/>
                <a:gd name="connsiteY8-18" fmla="*/ 2959024 h 3019132"/>
                <a:gd name="connsiteX9-19" fmla="*/ 869104 w 1087898"/>
                <a:gd name="connsiteY9-20" fmla="*/ 3017545 h 3019132"/>
                <a:gd name="connsiteX10-21" fmla="*/ 1022723 w 1087898"/>
                <a:gd name="connsiteY10-22" fmla="*/ 2893187 h 3019132"/>
                <a:gd name="connsiteX11-23" fmla="*/ 1022723 w 1087898"/>
                <a:gd name="connsiteY11-24" fmla="*/ 2768828 h 3019132"/>
                <a:gd name="connsiteX12-25" fmla="*/ 203421 w 1087898"/>
                <a:gd name="connsiteY12-26" fmla="*/ 142672 h 3019132"/>
                <a:gd name="connsiteX0-27" fmla="*/ 203421 w 1087898"/>
                <a:gd name="connsiteY0-28" fmla="*/ 0 h 2876460"/>
                <a:gd name="connsiteX1-29" fmla="*/ 349725 w 1087898"/>
                <a:gd name="connsiteY1-30" fmla="*/ 226771 h 2876460"/>
                <a:gd name="connsiteX2-31" fmla="*/ 261942 w 1087898"/>
                <a:gd name="connsiteY2-32" fmla="*/ 395020 h 2876460"/>
                <a:gd name="connsiteX3-33" fmla="*/ 64432 w 1087898"/>
                <a:gd name="connsiteY3-34" fmla="*/ 307238 h 2876460"/>
                <a:gd name="connsiteX4-35" fmla="*/ 101008 w 1087898"/>
                <a:gd name="connsiteY4-36" fmla="*/ 168249 h 2876460"/>
                <a:gd name="connsiteX5-37" fmla="*/ 27856 w 1087898"/>
                <a:gd name="connsiteY5-38" fmla="*/ 256032 h 2876460"/>
                <a:gd name="connsiteX6-39" fmla="*/ 642333 w 1087898"/>
                <a:gd name="connsiteY6-40" fmla="*/ 1689811 h 2876460"/>
                <a:gd name="connsiteX7-41" fmla="*/ 781321 w 1087898"/>
                <a:gd name="connsiteY7-42" fmla="*/ 2750515 h 2876460"/>
                <a:gd name="connsiteX8-43" fmla="*/ 752061 w 1087898"/>
                <a:gd name="connsiteY8-44" fmla="*/ 2816352 h 2876460"/>
                <a:gd name="connsiteX9-45" fmla="*/ 869104 w 1087898"/>
                <a:gd name="connsiteY9-46" fmla="*/ 2874873 h 2876460"/>
                <a:gd name="connsiteX10-47" fmla="*/ 1022723 w 1087898"/>
                <a:gd name="connsiteY10-48" fmla="*/ 2750515 h 2876460"/>
                <a:gd name="connsiteX11-49" fmla="*/ 1022723 w 1087898"/>
                <a:gd name="connsiteY11-50" fmla="*/ 2626156 h 2876460"/>
                <a:gd name="connsiteX12-51" fmla="*/ 203421 w 1087898"/>
                <a:gd name="connsiteY12-52" fmla="*/ 0 h 2876460"/>
                <a:gd name="connsiteX0-53" fmla="*/ 203421 w 1087898"/>
                <a:gd name="connsiteY0-54" fmla="*/ 0 h 2876460"/>
                <a:gd name="connsiteX1-55" fmla="*/ 349725 w 1087898"/>
                <a:gd name="connsiteY1-56" fmla="*/ 226771 h 2876460"/>
                <a:gd name="connsiteX2-57" fmla="*/ 261942 w 1087898"/>
                <a:gd name="connsiteY2-58" fmla="*/ 395020 h 2876460"/>
                <a:gd name="connsiteX3-59" fmla="*/ 64432 w 1087898"/>
                <a:gd name="connsiteY3-60" fmla="*/ 307238 h 2876460"/>
                <a:gd name="connsiteX4-61" fmla="*/ 101008 w 1087898"/>
                <a:gd name="connsiteY4-62" fmla="*/ 168249 h 2876460"/>
                <a:gd name="connsiteX5-63" fmla="*/ 27856 w 1087898"/>
                <a:gd name="connsiteY5-64" fmla="*/ 256032 h 2876460"/>
                <a:gd name="connsiteX6-65" fmla="*/ 642333 w 1087898"/>
                <a:gd name="connsiteY6-66" fmla="*/ 1689811 h 2876460"/>
                <a:gd name="connsiteX7-67" fmla="*/ 781321 w 1087898"/>
                <a:gd name="connsiteY7-68" fmla="*/ 2750515 h 2876460"/>
                <a:gd name="connsiteX8-69" fmla="*/ 752061 w 1087898"/>
                <a:gd name="connsiteY8-70" fmla="*/ 2816352 h 2876460"/>
                <a:gd name="connsiteX9-71" fmla="*/ 869104 w 1087898"/>
                <a:gd name="connsiteY9-72" fmla="*/ 2874873 h 2876460"/>
                <a:gd name="connsiteX10-73" fmla="*/ 1022723 w 1087898"/>
                <a:gd name="connsiteY10-74" fmla="*/ 2750515 h 2876460"/>
                <a:gd name="connsiteX11-75" fmla="*/ 1022723 w 1087898"/>
                <a:gd name="connsiteY11-76" fmla="*/ 2626156 h 2876460"/>
                <a:gd name="connsiteX12-77" fmla="*/ 203421 w 1087898"/>
                <a:gd name="connsiteY12-78" fmla="*/ 0 h 2876460"/>
                <a:gd name="connsiteX0-79" fmla="*/ 203421 w 1087898"/>
                <a:gd name="connsiteY0-80" fmla="*/ 0 h 2876460"/>
                <a:gd name="connsiteX1-81" fmla="*/ 349725 w 1087898"/>
                <a:gd name="connsiteY1-82" fmla="*/ 226771 h 2876460"/>
                <a:gd name="connsiteX2-83" fmla="*/ 261942 w 1087898"/>
                <a:gd name="connsiteY2-84" fmla="*/ 395020 h 2876460"/>
                <a:gd name="connsiteX3-85" fmla="*/ 64432 w 1087898"/>
                <a:gd name="connsiteY3-86" fmla="*/ 307238 h 2876460"/>
                <a:gd name="connsiteX4-87" fmla="*/ 101008 w 1087898"/>
                <a:gd name="connsiteY4-88" fmla="*/ 168249 h 2876460"/>
                <a:gd name="connsiteX5-89" fmla="*/ 27856 w 1087898"/>
                <a:gd name="connsiteY5-90" fmla="*/ 256032 h 2876460"/>
                <a:gd name="connsiteX6-91" fmla="*/ 642333 w 1087898"/>
                <a:gd name="connsiteY6-92" fmla="*/ 1689811 h 2876460"/>
                <a:gd name="connsiteX7-93" fmla="*/ 781321 w 1087898"/>
                <a:gd name="connsiteY7-94" fmla="*/ 2750515 h 2876460"/>
                <a:gd name="connsiteX8-95" fmla="*/ 752061 w 1087898"/>
                <a:gd name="connsiteY8-96" fmla="*/ 2816352 h 2876460"/>
                <a:gd name="connsiteX9-97" fmla="*/ 869104 w 1087898"/>
                <a:gd name="connsiteY9-98" fmla="*/ 2874873 h 2876460"/>
                <a:gd name="connsiteX10-99" fmla="*/ 1022723 w 1087898"/>
                <a:gd name="connsiteY10-100" fmla="*/ 2750515 h 2876460"/>
                <a:gd name="connsiteX11-101" fmla="*/ 1022723 w 1087898"/>
                <a:gd name="connsiteY11-102" fmla="*/ 2626156 h 2876460"/>
                <a:gd name="connsiteX12-103" fmla="*/ 203421 w 1087898"/>
                <a:gd name="connsiteY12-104" fmla="*/ 0 h 2876460"/>
                <a:gd name="connsiteX0-105" fmla="*/ 203421 w 1036245"/>
                <a:gd name="connsiteY0-106" fmla="*/ 0 h 2876460"/>
                <a:gd name="connsiteX1-107" fmla="*/ 349725 w 1036245"/>
                <a:gd name="connsiteY1-108" fmla="*/ 226771 h 2876460"/>
                <a:gd name="connsiteX2-109" fmla="*/ 261942 w 1036245"/>
                <a:gd name="connsiteY2-110" fmla="*/ 395020 h 2876460"/>
                <a:gd name="connsiteX3-111" fmla="*/ 64432 w 1036245"/>
                <a:gd name="connsiteY3-112" fmla="*/ 307238 h 2876460"/>
                <a:gd name="connsiteX4-113" fmla="*/ 101008 w 1036245"/>
                <a:gd name="connsiteY4-114" fmla="*/ 168249 h 2876460"/>
                <a:gd name="connsiteX5-115" fmla="*/ 27856 w 1036245"/>
                <a:gd name="connsiteY5-116" fmla="*/ 256032 h 2876460"/>
                <a:gd name="connsiteX6-117" fmla="*/ 642333 w 1036245"/>
                <a:gd name="connsiteY6-118" fmla="*/ 1689811 h 2876460"/>
                <a:gd name="connsiteX7-119" fmla="*/ 781321 w 1036245"/>
                <a:gd name="connsiteY7-120" fmla="*/ 2750515 h 2876460"/>
                <a:gd name="connsiteX8-121" fmla="*/ 752061 w 1036245"/>
                <a:gd name="connsiteY8-122" fmla="*/ 2816352 h 2876460"/>
                <a:gd name="connsiteX9-123" fmla="*/ 869104 w 1036245"/>
                <a:gd name="connsiteY9-124" fmla="*/ 2874873 h 2876460"/>
                <a:gd name="connsiteX10-125" fmla="*/ 1022723 w 1036245"/>
                <a:gd name="connsiteY10-126" fmla="*/ 2750515 h 2876460"/>
                <a:gd name="connsiteX11-127" fmla="*/ 1022723 w 1036245"/>
                <a:gd name="connsiteY11-128" fmla="*/ 2626156 h 2876460"/>
                <a:gd name="connsiteX12-129" fmla="*/ 203421 w 1036245"/>
                <a:gd name="connsiteY12-130" fmla="*/ 0 h 2876460"/>
                <a:gd name="connsiteX0-131" fmla="*/ 203421 w 1036245"/>
                <a:gd name="connsiteY0-132" fmla="*/ 0 h 2876460"/>
                <a:gd name="connsiteX1-133" fmla="*/ 349725 w 1036245"/>
                <a:gd name="connsiteY1-134" fmla="*/ 226771 h 2876460"/>
                <a:gd name="connsiteX2-135" fmla="*/ 261942 w 1036245"/>
                <a:gd name="connsiteY2-136" fmla="*/ 395020 h 2876460"/>
                <a:gd name="connsiteX3-137" fmla="*/ 64432 w 1036245"/>
                <a:gd name="connsiteY3-138" fmla="*/ 307238 h 2876460"/>
                <a:gd name="connsiteX4-139" fmla="*/ 101008 w 1036245"/>
                <a:gd name="connsiteY4-140" fmla="*/ 168249 h 2876460"/>
                <a:gd name="connsiteX5-141" fmla="*/ 27856 w 1036245"/>
                <a:gd name="connsiteY5-142" fmla="*/ 256032 h 2876460"/>
                <a:gd name="connsiteX6-143" fmla="*/ 642333 w 1036245"/>
                <a:gd name="connsiteY6-144" fmla="*/ 1689811 h 2876460"/>
                <a:gd name="connsiteX7-145" fmla="*/ 781321 w 1036245"/>
                <a:gd name="connsiteY7-146" fmla="*/ 2750515 h 2876460"/>
                <a:gd name="connsiteX8-147" fmla="*/ 752061 w 1036245"/>
                <a:gd name="connsiteY8-148" fmla="*/ 2816352 h 2876460"/>
                <a:gd name="connsiteX9-149" fmla="*/ 869104 w 1036245"/>
                <a:gd name="connsiteY9-150" fmla="*/ 2874873 h 2876460"/>
                <a:gd name="connsiteX10-151" fmla="*/ 1022723 w 1036245"/>
                <a:gd name="connsiteY10-152" fmla="*/ 2750515 h 2876460"/>
                <a:gd name="connsiteX11-153" fmla="*/ 1022723 w 1036245"/>
                <a:gd name="connsiteY11-154" fmla="*/ 2626156 h 2876460"/>
                <a:gd name="connsiteX12-155" fmla="*/ 203421 w 1036245"/>
                <a:gd name="connsiteY12-156" fmla="*/ 0 h 2876460"/>
                <a:gd name="connsiteX0-157" fmla="*/ 203421 w 1036245"/>
                <a:gd name="connsiteY0-158" fmla="*/ 0 h 2876460"/>
                <a:gd name="connsiteX1-159" fmla="*/ 349725 w 1036245"/>
                <a:gd name="connsiteY1-160" fmla="*/ 226771 h 2876460"/>
                <a:gd name="connsiteX2-161" fmla="*/ 261942 w 1036245"/>
                <a:gd name="connsiteY2-162" fmla="*/ 395020 h 2876460"/>
                <a:gd name="connsiteX3-163" fmla="*/ 64432 w 1036245"/>
                <a:gd name="connsiteY3-164" fmla="*/ 307238 h 2876460"/>
                <a:gd name="connsiteX4-165" fmla="*/ 101008 w 1036245"/>
                <a:gd name="connsiteY4-166" fmla="*/ 168249 h 2876460"/>
                <a:gd name="connsiteX5-167" fmla="*/ 27856 w 1036245"/>
                <a:gd name="connsiteY5-168" fmla="*/ 256032 h 2876460"/>
                <a:gd name="connsiteX6-169" fmla="*/ 642333 w 1036245"/>
                <a:gd name="connsiteY6-170" fmla="*/ 1689811 h 2876460"/>
                <a:gd name="connsiteX7-171" fmla="*/ 781321 w 1036245"/>
                <a:gd name="connsiteY7-172" fmla="*/ 2750515 h 2876460"/>
                <a:gd name="connsiteX8-173" fmla="*/ 752061 w 1036245"/>
                <a:gd name="connsiteY8-174" fmla="*/ 2816352 h 2876460"/>
                <a:gd name="connsiteX9-175" fmla="*/ 869104 w 1036245"/>
                <a:gd name="connsiteY9-176" fmla="*/ 2874873 h 2876460"/>
                <a:gd name="connsiteX10-177" fmla="*/ 1022723 w 1036245"/>
                <a:gd name="connsiteY10-178" fmla="*/ 2750515 h 2876460"/>
                <a:gd name="connsiteX11-179" fmla="*/ 1022723 w 1036245"/>
                <a:gd name="connsiteY11-180" fmla="*/ 2626156 h 2876460"/>
                <a:gd name="connsiteX12-181" fmla="*/ 203421 w 1036245"/>
                <a:gd name="connsiteY12-182" fmla="*/ 0 h 2876460"/>
                <a:gd name="connsiteX0-183" fmla="*/ 203421 w 1036245"/>
                <a:gd name="connsiteY0-184" fmla="*/ 0 h 2876460"/>
                <a:gd name="connsiteX1-185" fmla="*/ 349725 w 1036245"/>
                <a:gd name="connsiteY1-186" fmla="*/ 226771 h 2876460"/>
                <a:gd name="connsiteX2-187" fmla="*/ 261942 w 1036245"/>
                <a:gd name="connsiteY2-188" fmla="*/ 395020 h 2876460"/>
                <a:gd name="connsiteX3-189" fmla="*/ 64432 w 1036245"/>
                <a:gd name="connsiteY3-190" fmla="*/ 307238 h 2876460"/>
                <a:gd name="connsiteX4-191" fmla="*/ 101008 w 1036245"/>
                <a:gd name="connsiteY4-192" fmla="*/ 168249 h 2876460"/>
                <a:gd name="connsiteX5-193" fmla="*/ 27856 w 1036245"/>
                <a:gd name="connsiteY5-194" fmla="*/ 256032 h 2876460"/>
                <a:gd name="connsiteX6-195" fmla="*/ 642333 w 1036245"/>
                <a:gd name="connsiteY6-196" fmla="*/ 1689811 h 2876460"/>
                <a:gd name="connsiteX7-197" fmla="*/ 781321 w 1036245"/>
                <a:gd name="connsiteY7-198" fmla="*/ 2750515 h 2876460"/>
                <a:gd name="connsiteX8-199" fmla="*/ 752061 w 1036245"/>
                <a:gd name="connsiteY8-200" fmla="*/ 2816352 h 2876460"/>
                <a:gd name="connsiteX9-201" fmla="*/ 869104 w 1036245"/>
                <a:gd name="connsiteY9-202" fmla="*/ 2874873 h 2876460"/>
                <a:gd name="connsiteX10-203" fmla="*/ 1022723 w 1036245"/>
                <a:gd name="connsiteY10-204" fmla="*/ 2750515 h 2876460"/>
                <a:gd name="connsiteX11-205" fmla="*/ 1022723 w 1036245"/>
                <a:gd name="connsiteY11-206" fmla="*/ 2626156 h 2876460"/>
                <a:gd name="connsiteX12-207" fmla="*/ 203421 w 1036245"/>
                <a:gd name="connsiteY12-208" fmla="*/ 0 h 2876460"/>
                <a:gd name="connsiteX0-209" fmla="*/ 203421 w 1036245"/>
                <a:gd name="connsiteY0-210" fmla="*/ 32 h 2876492"/>
                <a:gd name="connsiteX1-211" fmla="*/ 349725 w 1036245"/>
                <a:gd name="connsiteY1-212" fmla="*/ 226803 h 2876492"/>
                <a:gd name="connsiteX2-213" fmla="*/ 261942 w 1036245"/>
                <a:gd name="connsiteY2-214" fmla="*/ 395052 h 2876492"/>
                <a:gd name="connsiteX3-215" fmla="*/ 64432 w 1036245"/>
                <a:gd name="connsiteY3-216" fmla="*/ 307270 h 2876492"/>
                <a:gd name="connsiteX4-217" fmla="*/ 101008 w 1036245"/>
                <a:gd name="connsiteY4-218" fmla="*/ 168281 h 2876492"/>
                <a:gd name="connsiteX5-219" fmla="*/ 27856 w 1036245"/>
                <a:gd name="connsiteY5-220" fmla="*/ 256064 h 2876492"/>
                <a:gd name="connsiteX6-221" fmla="*/ 642333 w 1036245"/>
                <a:gd name="connsiteY6-222" fmla="*/ 1689843 h 2876492"/>
                <a:gd name="connsiteX7-223" fmla="*/ 781321 w 1036245"/>
                <a:gd name="connsiteY7-224" fmla="*/ 2750547 h 2876492"/>
                <a:gd name="connsiteX8-225" fmla="*/ 752061 w 1036245"/>
                <a:gd name="connsiteY8-226" fmla="*/ 2816384 h 2876492"/>
                <a:gd name="connsiteX9-227" fmla="*/ 869104 w 1036245"/>
                <a:gd name="connsiteY9-228" fmla="*/ 2874905 h 2876492"/>
                <a:gd name="connsiteX10-229" fmla="*/ 1022723 w 1036245"/>
                <a:gd name="connsiteY10-230" fmla="*/ 2750547 h 2876492"/>
                <a:gd name="connsiteX11-231" fmla="*/ 1022723 w 1036245"/>
                <a:gd name="connsiteY11-232" fmla="*/ 2626188 h 2876492"/>
                <a:gd name="connsiteX12-233" fmla="*/ 203421 w 1036245"/>
                <a:gd name="connsiteY12-234" fmla="*/ 32 h 2876492"/>
                <a:gd name="connsiteX0-235" fmla="*/ 203421 w 1036245"/>
                <a:gd name="connsiteY0-236" fmla="*/ 32 h 2876492"/>
                <a:gd name="connsiteX1-237" fmla="*/ 349725 w 1036245"/>
                <a:gd name="connsiteY1-238" fmla="*/ 226803 h 2876492"/>
                <a:gd name="connsiteX2-239" fmla="*/ 261942 w 1036245"/>
                <a:gd name="connsiteY2-240" fmla="*/ 395052 h 2876492"/>
                <a:gd name="connsiteX3-241" fmla="*/ 64432 w 1036245"/>
                <a:gd name="connsiteY3-242" fmla="*/ 307270 h 2876492"/>
                <a:gd name="connsiteX4-243" fmla="*/ 101008 w 1036245"/>
                <a:gd name="connsiteY4-244" fmla="*/ 168281 h 2876492"/>
                <a:gd name="connsiteX5-245" fmla="*/ 27856 w 1036245"/>
                <a:gd name="connsiteY5-246" fmla="*/ 256064 h 2876492"/>
                <a:gd name="connsiteX6-247" fmla="*/ 642333 w 1036245"/>
                <a:gd name="connsiteY6-248" fmla="*/ 1689843 h 2876492"/>
                <a:gd name="connsiteX7-249" fmla="*/ 781321 w 1036245"/>
                <a:gd name="connsiteY7-250" fmla="*/ 2750547 h 2876492"/>
                <a:gd name="connsiteX8-251" fmla="*/ 752061 w 1036245"/>
                <a:gd name="connsiteY8-252" fmla="*/ 2816384 h 2876492"/>
                <a:gd name="connsiteX9-253" fmla="*/ 869104 w 1036245"/>
                <a:gd name="connsiteY9-254" fmla="*/ 2874905 h 2876492"/>
                <a:gd name="connsiteX10-255" fmla="*/ 1022723 w 1036245"/>
                <a:gd name="connsiteY10-256" fmla="*/ 2750547 h 2876492"/>
                <a:gd name="connsiteX11-257" fmla="*/ 1022723 w 1036245"/>
                <a:gd name="connsiteY11-258" fmla="*/ 2626188 h 2876492"/>
                <a:gd name="connsiteX12-259" fmla="*/ 203421 w 1036245"/>
                <a:gd name="connsiteY12-260" fmla="*/ 32 h 2876492"/>
                <a:gd name="connsiteX0-261" fmla="*/ 203421 w 1075248"/>
                <a:gd name="connsiteY0-262" fmla="*/ 0 h 2876460"/>
                <a:gd name="connsiteX1-263" fmla="*/ 349725 w 1075248"/>
                <a:gd name="connsiteY1-264" fmla="*/ 226771 h 2876460"/>
                <a:gd name="connsiteX2-265" fmla="*/ 261942 w 1075248"/>
                <a:gd name="connsiteY2-266" fmla="*/ 395020 h 2876460"/>
                <a:gd name="connsiteX3-267" fmla="*/ 64432 w 1075248"/>
                <a:gd name="connsiteY3-268" fmla="*/ 307238 h 2876460"/>
                <a:gd name="connsiteX4-269" fmla="*/ 101008 w 1075248"/>
                <a:gd name="connsiteY4-270" fmla="*/ 168249 h 2876460"/>
                <a:gd name="connsiteX5-271" fmla="*/ 27856 w 1075248"/>
                <a:gd name="connsiteY5-272" fmla="*/ 256032 h 2876460"/>
                <a:gd name="connsiteX6-273" fmla="*/ 642333 w 1075248"/>
                <a:gd name="connsiteY6-274" fmla="*/ 1689811 h 2876460"/>
                <a:gd name="connsiteX7-275" fmla="*/ 781321 w 1075248"/>
                <a:gd name="connsiteY7-276" fmla="*/ 2750515 h 2876460"/>
                <a:gd name="connsiteX8-277" fmla="*/ 752061 w 1075248"/>
                <a:gd name="connsiteY8-278" fmla="*/ 2816352 h 2876460"/>
                <a:gd name="connsiteX9-279" fmla="*/ 869104 w 1075248"/>
                <a:gd name="connsiteY9-280" fmla="*/ 2874873 h 2876460"/>
                <a:gd name="connsiteX10-281" fmla="*/ 1022723 w 1075248"/>
                <a:gd name="connsiteY10-282" fmla="*/ 2750515 h 2876460"/>
                <a:gd name="connsiteX11-283" fmla="*/ 1022723 w 1075248"/>
                <a:gd name="connsiteY11-284" fmla="*/ 2626156 h 2876460"/>
                <a:gd name="connsiteX12-285" fmla="*/ 397751 w 1075248"/>
                <a:gd name="connsiteY12-286" fmla="*/ 366873 h 2876460"/>
                <a:gd name="connsiteX13" fmla="*/ 203421 w 1075248"/>
                <a:gd name="connsiteY13" fmla="*/ 0 h 2876460"/>
                <a:gd name="connsiteX0-287" fmla="*/ 203421 w 1075248"/>
                <a:gd name="connsiteY0-288" fmla="*/ 7947 h 2884407"/>
                <a:gd name="connsiteX1-289" fmla="*/ 349725 w 1075248"/>
                <a:gd name="connsiteY1-290" fmla="*/ 234718 h 2884407"/>
                <a:gd name="connsiteX2-291" fmla="*/ 261942 w 1075248"/>
                <a:gd name="connsiteY2-292" fmla="*/ 402967 h 2884407"/>
                <a:gd name="connsiteX3-293" fmla="*/ 64432 w 1075248"/>
                <a:gd name="connsiteY3-294" fmla="*/ 315185 h 2884407"/>
                <a:gd name="connsiteX4-295" fmla="*/ 101008 w 1075248"/>
                <a:gd name="connsiteY4-296" fmla="*/ 176196 h 2884407"/>
                <a:gd name="connsiteX5-297" fmla="*/ 27856 w 1075248"/>
                <a:gd name="connsiteY5-298" fmla="*/ 263979 h 2884407"/>
                <a:gd name="connsiteX6-299" fmla="*/ 642333 w 1075248"/>
                <a:gd name="connsiteY6-300" fmla="*/ 1697758 h 2884407"/>
                <a:gd name="connsiteX7-301" fmla="*/ 781321 w 1075248"/>
                <a:gd name="connsiteY7-302" fmla="*/ 2758462 h 2884407"/>
                <a:gd name="connsiteX8-303" fmla="*/ 752061 w 1075248"/>
                <a:gd name="connsiteY8-304" fmla="*/ 2824299 h 2884407"/>
                <a:gd name="connsiteX9-305" fmla="*/ 869104 w 1075248"/>
                <a:gd name="connsiteY9-306" fmla="*/ 2882820 h 2884407"/>
                <a:gd name="connsiteX10-307" fmla="*/ 1022723 w 1075248"/>
                <a:gd name="connsiteY10-308" fmla="*/ 2758462 h 2884407"/>
                <a:gd name="connsiteX11-309" fmla="*/ 1022723 w 1075248"/>
                <a:gd name="connsiteY11-310" fmla="*/ 2634103 h 2884407"/>
                <a:gd name="connsiteX12-311" fmla="*/ 385824 w 1075248"/>
                <a:gd name="connsiteY12-312" fmla="*/ 315185 h 2884407"/>
                <a:gd name="connsiteX13-313" fmla="*/ 203421 w 1075248"/>
                <a:gd name="connsiteY13-314" fmla="*/ 7947 h 2884407"/>
                <a:gd name="connsiteX0-315" fmla="*/ 203421 w 1075248"/>
                <a:gd name="connsiteY0-316" fmla="*/ 7947 h 2884407"/>
                <a:gd name="connsiteX1-317" fmla="*/ 349725 w 1075248"/>
                <a:gd name="connsiteY1-318" fmla="*/ 234718 h 2884407"/>
                <a:gd name="connsiteX2-319" fmla="*/ 261942 w 1075248"/>
                <a:gd name="connsiteY2-320" fmla="*/ 402967 h 2884407"/>
                <a:gd name="connsiteX3-321" fmla="*/ 64432 w 1075248"/>
                <a:gd name="connsiteY3-322" fmla="*/ 315185 h 2884407"/>
                <a:gd name="connsiteX4-323" fmla="*/ 101008 w 1075248"/>
                <a:gd name="connsiteY4-324" fmla="*/ 176196 h 2884407"/>
                <a:gd name="connsiteX5-325" fmla="*/ 27856 w 1075248"/>
                <a:gd name="connsiteY5-326" fmla="*/ 263979 h 2884407"/>
                <a:gd name="connsiteX6-327" fmla="*/ 642333 w 1075248"/>
                <a:gd name="connsiteY6-328" fmla="*/ 1697758 h 2884407"/>
                <a:gd name="connsiteX7-329" fmla="*/ 781321 w 1075248"/>
                <a:gd name="connsiteY7-330" fmla="*/ 2758462 h 2884407"/>
                <a:gd name="connsiteX8-331" fmla="*/ 752061 w 1075248"/>
                <a:gd name="connsiteY8-332" fmla="*/ 2824299 h 2884407"/>
                <a:gd name="connsiteX9-333" fmla="*/ 869104 w 1075248"/>
                <a:gd name="connsiteY9-334" fmla="*/ 2882820 h 2884407"/>
                <a:gd name="connsiteX10-335" fmla="*/ 1022723 w 1075248"/>
                <a:gd name="connsiteY10-336" fmla="*/ 2758462 h 2884407"/>
                <a:gd name="connsiteX11-337" fmla="*/ 1022723 w 1075248"/>
                <a:gd name="connsiteY11-338" fmla="*/ 2634103 h 2884407"/>
                <a:gd name="connsiteX12-339" fmla="*/ 385824 w 1075248"/>
                <a:gd name="connsiteY12-340" fmla="*/ 315185 h 2884407"/>
                <a:gd name="connsiteX13-341" fmla="*/ 203421 w 1075248"/>
                <a:gd name="connsiteY13-342" fmla="*/ 7947 h 2884407"/>
                <a:gd name="connsiteX0-343" fmla="*/ 203421 w 1075248"/>
                <a:gd name="connsiteY0-344" fmla="*/ 0 h 2876460"/>
                <a:gd name="connsiteX1-345" fmla="*/ 349725 w 1075248"/>
                <a:gd name="connsiteY1-346" fmla="*/ 226771 h 2876460"/>
                <a:gd name="connsiteX2-347" fmla="*/ 261942 w 1075248"/>
                <a:gd name="connsiteY2-348" fmla="*/ 395020 h 2876460"/>
                <a:gd name="connsiteX3-349" fmla="*/ 64432 w 1075248"/>
                <a:gd name="connsiteY3-350" fmla="*/ 307238 h 2876460"/>
                <a:gd name="connsiteX4-351" fmla="*/ 101008 w 1075248"/>
                <a:gd name="connsiteY4-352" fmla="*/ 168249 h 2876460"/>
                <a:gd name="connsiteX5-353" fmla="*/ 27856 w 1075248"/>
                <a:gd name="connsiteY5-354" fmla="*/ 256032 h 2876460"/>
                <a:gd name="connsiteX6-355" fmla="*/ 642333 w 1075248"/>
                <a:gd name="connsiteY6-356" fmla="*/ 1689811 h 2876460"/>
                <a:gd name="connsiteX7-357" fmla="*/ 781321 w 1075248"/>
                <a:gd name="connsiteY7-358" fmla="*/ 2750515 h 2876460"/>
                <a:gd name="connsiteX8-359" fmla="*/ 752061 w 1075248"/>
                <a:gd name="connsiteY8-360" fmla="*/ 2816352 h 2876460"/>
                <a:gd name="connsiteX9-361" fmla="*/ 869104 w 1075248"/>
                <a:gd name="connsiteY9-362" fmla="*/ 2874873 h 2876460"/>
                <a:gd name="connsiteX10-363" fmla="*/ 1022723 w 1075248"/>
                <a:gd name="connsiteY10-364" fmla="*/ 2750515 h 2876460"/>
                <a:gd name="connsiteX11-365" fmla="*/ 1022723 w 1075248"/>
                <a:gd name="connsiteY11-366" fmla="*/ 2626156 h 2876460"/>
                <a:gd name="connsiteX12-367" fmla="*/ 385824 w 1075248"/>
                <a:gd name="connsiteY12-368" fmla="*/ 307238 h 2876460"/>
                <a:gd name="connsiteX13-369" fmla="*/ 203421 w 1075248"/>
                <a:gd name="connsiteY13-370" fmla="*/ 0 h 2876460"/>
                <a:gd name="connsiteX0-371" fmla="*/ 203421 w 1075248"/>
                <a:gd name="connsiteY0-372" fmla="*/ 0 h 2876460"/>
                <a:gd name="connsiteX1-373" fmla="*/ 349725 w 1075248"/>
                <a:gd name="connsiteY1-374" fmla="*/ 226771 h 2876460"/>
                <a:gd name="connsiteX2-375" fmla="*/ 261942 w 1075248"/>
                <a:gd name="connsiteY2-376" fmla="*/ 395020 h 2876460"/>
                <a:gd name="connsiteX3-377" fmla="*/ 64432 w 1075248"/>
                <a:gd name="connsiteY3-378" fmla="*/ 307238 h 2876460"/>
                <a:gd name="connsiteX4-379" fmla="*/ 101008 w 1075248"/>
                <a:gd name="connsiteY4-380" fmla="*/ 168249 h 2876460"/>
                <a:gd name="connsiteX5-381" fmla="*/ 27856 w 1075248"/>
                <a:gd name="connsiteY5-382" fmla="*/ 256032 h 2876460"/>
                <a:gd name="connsiteX6-383" fmla="*/ 642333 w 1075248"/>
                <a:gd name="connsiteY6-384" fmla="*/ 1689811 h 2876460"/>
                <a:gd name="connsiteX7-385" fmla="*/ 781321 w 1075248"/>
                <a:gd name="connsiteY7-386" fmla="*/ 2750515 h 2876460"/>
                <a:gd name="connsiteX8-387" fmla="*/ 752061 w 1075248"/>
                <a:gd name="connsiteY8-388" fmla="*/ 2816352 h 2876460"/>
                <a:gd name="connsiteX9-389" fmla="*/ 869104 w 1075248"/>
                <a:gd name="connsiteY9-390" fmla="*/ 2874873 h 2876460"/>
                <a:gd name="connsiteX10-391" fmla="*/ 1022723 w 1075248"/>
                <a:gd name="connsiteY10-392" fmla="*/ 2750515 h 2876460"/>
                <a:gd name="connsiteX11-393" fmla="*/ 1022723 w 1075248"/>
                <a:gd name="connsiteY11-394" fmla="*/ 2626156 h 2876460"/>
                <a:gd name="connsiteX12-395" fmla="*/ 385824 w 1075248"/>
                <a:gd name="connsiteY12-396" fmla="*/ 307238 h 2876460"/>
                <a:gd name="connsiteX13-397" fmla="*/ 203421 w 1075248"/>
                <a:gd name="connsiteY13-398" fmla="*/ 0 h 2876460"/>
                <a:gd name="connsiteX0-399" fmla="*/ 203421 w 1075248"/>
                <a:gd name="connsiteY0-400" fmla="*/ 0 h 2876460"/>
                <a:gd name="connsiteX1-401" fmla="*/ 349725 w 1075248"/>
                <a:gd name="connsiteY1-402" fmla="*/ 226771 h 2876460"/>
                <a:gd name="connsiteX2-403" fmla="*/ 261942 w 1075248"/>
                <a:gd name="connsiteY2-404" fmla="*/ 395020 h 2876460"/>
                <a:gd name="connsiteX3-405" fmla="*/ 64432 w 1075248"/>
                <a:gd name="connsiteY3-406" fmla="*/ 307238 h 2876460"/>
                <a:gd name="connsiteX4-407" fmla="*/ 101008 w 1075248"/>
                <a:gd name="connsiteY4-408" fmla="*/ 168249 h 2876460"/>
                <a:gd name="connsiteX5-409" fmla="*/ 27856 w 1075248"/>
                <a:gd name="connsiteY5-410" fmla="*/ 256032 h 2876460"/>
                <a:gd name="connsiteX6-411" fmla="*/ 642333 w 1075248"/>
                <a:gd name="connsiteY6-412" fmla="*/ 1689811 h 2876460"/>
                <a:gd name="connsiteX7-413" fmla="*/ 781321 w 1075248"/>
                <a:gd name="connsiteY7-414" fmla="*/ 2750515 h 2876460"/>
                <a:gd name="connsiteX8-415" fmla="*/ 752061 w 1075248"/>
                <a:gd name="connsiteY8-416" fmla="*/ 2816352 h 2876460"/>
                <a:gd name="connsiteX9-417" fmla="*/ 869104 w 1075248"/>
                <a:gd name="connsiteY9-418" fmla="*/ 2874873 h 2876460"/>
                <a:gd name="connsiteX10-419" fmla="*/ 1022723 w 1075248"/>
                <a:gd name="connsiteY10-420" fmla="*/ 2750515 h 2876460"/>
                <a:gd name="connsiteX11-421" fmla="*/ 1022723 w 1075248"/>
                <a:gd name="connsiteY11-422" fmla="*/ 2626156 h 2876460"/>
                <a:gd name="connsiteX12-423" fmla="*/ 385824 w 1075248"/>
                <a:gd name="connsiteY12-424" fmla="*/ 307238 h 2876460"/>
                <a:gd name="connsiteX13-425" fmla="*/ 203421 w 1075248"/>
                <a:gd name="connsiteY13-426" fmla="*/ 0 h 2876460"/>
                <a:gd name="connsiteX0-427" fmla="*/ 203421 w 1075248"/>
                <a:gd name="connsiteY0-428" fmla="*/ 0 h 2876460"/>
                <a:gd name="connsiteX1-429" fmla="*/ 349725 w 1075248"/>
                <a:gd name="connsiteY1-430" fmla="*/ 226771 h 2876460"/>
                <a:gd name="connsiteX2-431" fmla="*/ 261942 w 1075248"/>
                <a:gd name="connsiteY2-432" fmla="*/ 395020 h 2876460"/>
                <a:gd name="connsiteX3-433" fmla="*/ 64432 w 1075248"/>
                <a:gd name="connsiteY3-434" fmla="*/ 307238 h 2876460"/>
                <a:gd name="connsiteX4-435" fmla="*/ 101008 w 1075248"/>
                <a:gd name="connsiteY4-436" fmla="*/ 168249 h 2876460"/>
                <a:gd name="connsiteX5-437" fmla="*/ 27856 w 1075248"/>
                <a:gd name="connsiteY5-438" fmla="*/ 256032 h 2876460"/>
                <a:gd name="connsiteX6-439" fmla="*/ 642333 w 1075248"/>
                <a:gd name="connsiteY6-440" fmla="*/ 1689811 h 2876460"/>
                <a:gd name="connsiteX7-441" fmla="*/ 781321 w 1075248"/>
                <a:gd name="connsiteY7-442" fmla="*/ 2750515 h 2876460"/>
                <a:gd name="connsiteX8-443" fmla="*/ 752061 w 1075248"/>
                <a:gd name="connsiteY8-444" fmla="*/ 2816352 h 2876460"/>
                <a:gd name="connsiteX9-445" fmla="*/ 869104 w 1075248"/>
                <a:gd name="connsiteY9-446" fmla="*/ 2874873 h 2876460"/>
                <a:gd name="connsiteX10-447" fmla="*/ 1022723 w 1075248"/>
                <a:gd name="connsiteY10-448" fmla="*/ 2750515 h 2876460"/>
                <a:gd name="connsiteX11-449" fmla="*/ 1022723 w 1075248"/>
                <a:gd name="connsiteY11-450" fmla="*/ 2626156 h 2876460"/>
                <a:gd name="connsiteX12-451" fmla="*/ 385824 w 1075248"/>
                <a:gd name="connsiteY12-452" fmla="*/ 307238 h 2876460"/>
                <a:gd name="connsiteX13-453" fmla="*/ 203421 w 1075248"/>
                <a:gd name="connsiteY13-454" fmla="*/ 0 h 2876460"/>
                <a:gd name="connsiteX0-455" fmla="*/ 203421 w 1075248"/>
                <a:gd name="connsiteY0-456" fmla="*/ 0 h 2876460"/>
                <a:gd name="connsiteX1-457" fmla="*/ 349725 w 1075248"/>
                <a:gd name="connsiteY1-458" fmla="*/ 226771 h 2876460"/>
                <a:gd name="connsiteX2-459" fmla="*/ 261942 w 1075248"/>
                <a:gd name="connsiteY2-460" fmla="*/ 395020 h 2876460"/>
                <a:gd name="connsiteX3-461" fmla="*/ 64432 w 1075248"/>
                <a:gd name="connsiteY3-462" fmla="*/ 307238 h 2876460"/>
                <a:gd name="connsiteX4-463" fmla="*/ 101008 w 1075248"/>
                <a:gd name="connsiteY4-464" fmla="*/ 168249 h 2876460"/>
                <a:gd name="connsiteX5-465" fmla="*/ 27856 w 1075248"/>
                <a:gd name="connsiteY5-466" fmla="*/ 256032 h 2876460"/>
                <a:gd name="connsiteX6-467" fmla="*/ 642333 w 1075248"/>
                <a:gd name="connsiteY6-468" fmla="*/ 1689811 h 2876460"/>
                <a:gd name="connsiteX7-469" fmla="*/ 781321 w 1075248"/>
                <a:gd name="connsiteY7-470" fmla="*/ 2750515 h 2876460"/>
                <a:gd name="connsiteX8-471" fmla="*/ 752061 w 1075248"/>
                <a:gd name="connsiteY8-472" fmla="*/ 2816352 h 2876460"/>
                <a:gd name="connsiteX9-473" fmla="*/ 869104 w 1075248"/>
                <a:gd name="connsiteY9-474" fmla="*/ 2874873 h 2876460"/>
                <a:gd name="connsiteX10-475" fmla="*/ 1022723 w 1075248"/>
                <a:gd name="connsiteY10-476" fmla="*/ 2750515 h 2876460"/>
                <a:gd name="connsiteX11-477" fmla="*/ 1022723 w 1075248"/>
                <a:gd name="connsiteY11-478" fmla="*/ 2626156 h 2876460"/>
                <a:gd name="connsiteX12-479" fmla="*/ 385824 w 1075248"/>
                <a:gd name="connsiteY12-480" fmla="*/ 307238 h 2876460"/>
                <a:gd name="connsiteX13-481" fmla="*/ 203421 w 1075248"/>
                <a:gd name="connsiteY13-482" fmla="*/ 0 h 2876460"/>
                <a:gd name="connsiteX0-483" fmla="*/ 183542 w 1075248"/>
                <a:gd name="connsiteY0-484" fmla="*/ 0 h 2876460"/>
                <a:gd name="connsiteX1-485" fmla="*/ 349725 w 1075248"/>
                <a:gd name="connsiteY1-486" fmla="*/ 226771 h 2876460"/>
                <a:gd name="connsiteX2-487" fmla="*/ 261942 w 1075248"/>
                <a:gd name="connsiteY2-488" fmla="*/ 395020 h 2876460"/>
                <a:gd name="connsiteX3-489" fmla="*/ 64432 w 1075248"/>
                <a:gd name="connsiteY3-490" fmla="*/ 307238 h 2876460"/>
                <a:gd name="connsiteX4-491" fmla="*/ 101008 w 1075248"/>
                <a:gd name="connsiteY4-492" fmla="*/ 168249 h 2876460"/>
                <a:gd name="connsiteX5-493" fmla="*/ 27856 w 1075248"/>
                <a:gd name="connsiteY5-494" fmla="*/ 256032 h 2876460"/>
                <a:gd name="connsiteX6-495" fmla="*/ 642333 w 1075248"/>
                <a:gd name="connsiteY6-496" fmla="*/ 1689811 h 2876460"/>
                <a:gd name="connsiteX7-497" fmla="*/ 781321 w 1075248"/>
                <a:gd name="connsiteY7-498" fmla="*/ 2750515 h 2876460"/>
                <a:gd name="connsiteX8-499" fmla="*/ 752061 w 1075248"/>
                <a:gd name="connsiteY8-500" fmla="*/ 2816352 h 2876460"/>
                <a:gd name="connsiteX9-501" fmla="*/ 869104 w 1075248"/>
                <a:gd name="connsiteY9-502" fmla="*/ 2874873 h 2876460"/>
                <a:gd name="connsiteX10-503" fmla="*/ 1022723 w 1075248"/>
                <a:gd name="connsiteY10-504" fmla="*/ 2750515 h 2876460"/>
                <a:gd name="connsiteX11-505" fmla="*/ 1022723 w 1075248"/>
                <a:gd name="connsiteY11-506" fmla="*/ 2626156 h 2876460"/>
                <a:gd name="connsiteX12-507" fmla="*/ 385824 w 1075248"/>
                <a:gd name="connsiteY12-508" fmla="*/ 307238 h 2876460"/>
                <a:gd name="connsiteX13-509" fmla="*/ 183542 w 1075248"/>
                <a:gd name="connsiteY13-510" fmla="*/ 0 h 2876460"/>
                <a:gd name="connsiteX0-511" fmla="*/ 183542 w 1075248"/>
                <a:gd name="connsiteY0-512" fmla="*/ 0 h 2876460"/>
                <a:gd name="connsiteX1-513" fmla="*/ 349725 w 1075248"/>
                <a:gd name="connsiteY1-514" fmla="*/ 226771 h 2876460"/>
                <a:gd name="connsiteX2-515" fmla="*/ 261942 w 1075248"/>
                <a:gd name="connsiteY2-516" fmla="*/ 395020 h 2876460"/>
                <a:gd name="connsiteX3-517" fmla="*/ 64432 w 1075248"/>
                <a:gd name="connsiteY3-518" fmla="*/ 307238 h 2876460"/>
                <a:gd name="connsiteX4-519" fmla="*/ 101008 w 1075248"/>
                <a:gd name="connsiteY4-520" fmla="*/ 168249 h 2876460"/>
                <a:gd name="connsiteX5-521" fmla="*/ 27856 w 1075248"/>
                <a:gd name="connsiteY5-522" fmla="*/ 256032 h 2876460"/>
                <a:gd name="connsiteX6-523" fmla="*/ 642333 w 1075248"/>
                <a:gd name="connsiteY6-524" fmla="*/ 1689811 h 2876460"/>
                <a:gd name="connsiteX7-525" fmla="*/ 781321 w 1075248"/>
                <a:gd name="connsiteY7-526" fmla="*/ 2750515 h 2876460"/>
                <a:gd name="connsiteX8-527" fmla="*/ 752061 w 1075248"/>
                <a:gd name="connsiteY8-528" fmla="*/ 2816352 h 2876460"/>
                <a:gd name="connsiteX9-529" fmla="*/ 869104 w 1075248"/>
                <a:gd name="connsiteY9-530" fmla="*/ 2874873 h 2876460"/>
                <a:gd name="connsiteX10-531" fmla="*/ 1022723 w 1075248"/>
                <a:gd name="connsiteY10-532" fmla="*/ 2750515 h 2876460"/>
                <a:gd name="connsiteX11-533" fmla="*/ 1022723 w 1075248"/>
                <a:gd name="connsiteY11-534" fmla="*/ 2626156 h 2876460"/>
                <a:gd name="connsiteX12-535" fmla="*/ 385824 w 1075248"/>
                <a:gd name="connsiteY12-536" fmla="*/ 307238 h 2876460"/>
                <a:gd name="connsiteX13-537" fmla="*/ 183542 w 1075248"/>
                <a:gd name="connsiteY13-538" fmla="*/ 0 h 2876460"/>
                <a:gd name="connsiteX0-539" fmla="*/ 183542 w 1075248"/>
                <a:gd name="connsiteY0-540" fmla="*/ 0 h 2876460"/>
                <a:gd name="connsiteX1-541" fmla="*/ 349725 w 1075248"/>
                <a:gd name="connsiteY1-542" fmla="*/ 226771 h 2876460"/>
                <a:gd name="connsiteX2-543" fmla="*/ 261942 w 1075248"/>
                <a:gd name="connsiteY2-544" fmla="*/ 395020 h 2876460"/>
                <a:gd name="connsiteX3-545" fmla="*/ 64432 w 1075248"/>
                <a:gd name="connsiteY3-546" fmla="*/ 307238 h 2876460"/>
                <a:gd name="connsiteX4-547" fmla="*/ 101008 w 1075248"/>
                <a:gd name="connsiteY4-548" fmla="*/ 168249 h 2876460"/>
                <a:gd name="connsiteX5-549" fmla="*/ 27856 w 1075248"/>
                <a:gd name="connsiteY5-550" fmla="*/ 256032 h 2876460"/>
                <a:gd name="connsiteX6-551" fmla="*/ 642333 w 1075248"/>
                <a:gd name="connsiteY6-552" fmla="*/ 1689811 h 2876460"/>
                <a:gd name="connsiteX7-553" fmla="*/ 781321 w 1075248"/>
                <a:gd name="connsiteY7-554" fmla="*/ 2750515 h 2876460"/>
                <a:gd name="connsiteX8-555" fmla="*/ 752061 w 1075248"/>
                <a:gd name="connsiteY8-556" fmla="*/ 2816352 h 2876460"/>
                <a:gd name="connsiteX9-557" fmla="*/ 869104 w 1075248"/>
                <a:gd name="connsiteY9-558" fmla="*/ 2874873 h 2876460"/>
                <a:gd name="connsiteX10-559" fmla="*/ 1022723 w 1075248"/>
                <a:gd name="connsiteY10-560" fmla="*/ 2750515 h 2876460"/>
                <a:gd name="connsiteX11-561" fmla="*/ 1022723 w 1075248"/>
                <a:gd name="connsiteY11-562" fmla="*/ 2626156 h 2876460"/>
                <a:gd name="connsiteX12-563" fmla="*/ 385824 w 1075248"/>
                <a:gd name="connsiteY12-564" fmla="*/ 307238 h 2876460"/>
                <a:gd name="connsiteX13-565" fmla="*/ 183542 w 1075248"/>
                <a:gd name="connsiteY13-566" fmla="*/ 0 h 2876460"/>
                <a:gd name="connsiteX0-567" fmla="*/ 183542 w 1075248"/>
                <a:gd name="connsiteY0-568" fmla="*/ 0 h 2876460"/>
                <a:gd name="connsiteX1-569" fmla="*/ 349725 w 1075248"/>
                <a:gd name="connsiteY1-570" fmla="*/ 226771 h 2876460"/>
                <a:gd name="connsiteX2-571" fmla="*/ 246039 w 1075248"/>
                <a:gd name="connsiteY2-572" fmla="*/ 398995 h 2876460"/>
                <a:gd name="connsiteX3-573" fmla="*/ 64432 w 1075248"/>
                <a:gd name="connsiteY3-574" fmla="*/ 307238 h 2876460"/>
                <a:gd name="connsiteX4-575" fmla="*/ 101008 w 1075248"/>
                <a:gd name="connsiteY4-576" fmla="*/ 168249 h 2876460"/>
                <a:gd name="connsiteX5-577" fmla="*/ 27856 w 1075248"/>
                <a:gd name="connsiteY5-578" fmla="*/ 256032 h 2876460"/>
                <a:gd name="connsiteX6-579" fmla="*/ 642333 w 1075248"/>
                <a:gd name="connsiteY6-580" fmla="*/ 1689811 h 2876460"/>
                <a:gd name="connsiteX7-581" fmla="*/ 781321 w 1075248"/>
                <a:gd name="connsiteY7-582" fmla="*/ 2750515 h 2876460"/>
                <a:gd name="connsiteX8-583" fmla="*/ 752061 w 1075248"/>
                <a:gd name="connsiteY8-584" fmla="*/ 2816352 h 2876460"/>
                <a:gd name="connsiteX9-585" fmla="*/ 869104 w 1075248"/>
                <a:gd name="connsiteY9-586" fmla="*/ 2874873 h 2876460"/>
                <a:gd name="connsiteX10-587" fmla="*/ 1022723 w 1075248"/>
                <a:gd name="connsiteY10-588" fmla="*/ 2750515 h 2876460"/>
                <a:gd name="connsiteX11-589" fmla="*/ 1022723 w 1075248"/>
                <a:gd name="connsiteY11-590" fmla="*/ 2626156 h 2876460"/>
                <a:gd name="connsiteX12-591" fmla="*/ 385824 w 1075248"/>
                <a:gd name="connsiteY12-592" fmla="*/ 307238 h 2876460"/>
                <a:gd name="connsiteX13-593" fmla="*/ 183542 w 1075248"/>
                <a:gd name="connsiteY13-594" fmla="*/ 0 h 2876460"/>
                <a:gd name="connsiteX0-595" fmla="*/ 183542 w 1075248"/>
                <a:gd name="connsiteY0-596" fmla="*/ 0 h 2876460"/>
                <a:gd name="connsiteX1-597" fmla="*/ 349725 w 1075248"/>
                <a:gd name="connsiteY1-598" fmla="*/ 226771 h 2876460"/>
                <a:gd name="connsiteX2-599" fmla="*/ 246039 w 1075248"/>
                <a:gd name="connsiteY2-600" fmla="*/ 398995 h 2876460"/>
                <a:gd name="connsiteX3-601" fmla="*/ 64432 w 1075248"/>
                <a:gd name="connsiteY3-602" fmla="*/ 307238 h 2876460"/>
                <a:gd name="connsiteX4-603" fmla="*/ 101008 w 1075248"/>
                <a:gd name="connsiteY4-604" fmla="*/ 168249 h 2876460"/>
                <a:gd name="connsiteX5-605" fmla="*/ 27856 w 1075248"/>
                <a:gd name="connsiteY5-606" fmla="*/ 256032 h 2876460"/>
                <a:gd name="connsiteX6-607" fmla="*/ 642333 w 1075248"/>
                <a:gd name="connsiteY6-608" fmla="*/ 1689811 h 2876460"/>
                <a:gd name="connsiteX7-609" fmla="*/ 781321 w 1075248"/>
                <a:gd name="connsiteY7-610" fmla="*/ 2750515 h 2876460"/>
                <a:gd name="connsiteX8-611" fmla="*/ 752061 w 1075248"/>
                <a:gd name="connsiteY8-612" fmla="*/ 2816352 h 2876460"/>
                <a:gd name="connsiteX9-613" fmla="*/ 869104 w 1075248"/>
                <a:gd name="connsiteY9-614" fmla="*/ 2874873 h 2876460"/>
                <a:gd name="connsiteX10-615" fmla="*/ 1022723 w 1075248"/>
                <a:gd name="connsiteY10-616" fmla="*/ 2750515 h 2876460"/>
                <a:gd name="connsiteX11-617" fmla="*/ 1022723 w 1075248"/>
                <a:gd name="connsiteY11-618" fmla="*/ 2626156 h 2876460"/>
                <a:gd name="connsiteX12-619" fmla="*/ 385824 w 1075248"/>
                <a:gd name="connsiteY12-620" fmla="*/ 307238 h 2876460"/>
                <a:gd name="connsiteX13-621" fmla="*/ 183542 w 1075248"/>
                <a:gd name="connsiteY13-622" fmla="*/ 0 h 2876460"/>
                <a:gd name="connsiteX0-623" fmla="*/ 183542 w 1075248"/>
                <a:gd name="connsiteY0-624" fmla="*/ 0 h 2876460"/>
                <a:gd name="connsiteX1-625" fmla="*/ 349725 w 1075248"/>
                <a:gd name="connsiteY1-626" fmla="*/ 226771 h 2876460"/>
                <a:gd name="connsiteX2-627" fmla="*/ 246039 w 1075248"/>
                <a:gd name="connsiteY2-628" fmla="*/ 398995 h 2876460"/>
                <a:gd name="connsiteX3-629" fmla="*/ 64432 w 1075248"/>
                <a:gd name="connsiteY3-630" fmla="*/ 307238 h 2876460"/>
                <a:gd name="connsiteX4-631" fmla="*/ 101008 w 1075248"/>
                <a:gd name="connsiteY4-632" fmla="*/ 168249 h 2876460"/>
                <a:gd name="connsiteX5-633" fmla="*/ 27856 w 1075248"/>
                <a:gd name="connsiteY5-634" fmla="*/ 256032 h 2876460"/>
                <a:gd name="connsiteX6-635" fmla="*/ 642333 w 1075248"/>
                <a:gd name="connsiteY6-636" fmla="*/ 1689811 h 2876460"/>
                <a:gd name="connsiteX7-637" fmla="*/ 781321 w 1075248"/>
                <a:gd name="connsiteY7-638" fmla="*/ 2750515 h 2876460"/>
                <a:gd name="connsiteX8-639" fmla="*/ 752061 w 1075248"/>
                <a:gd name="connsiteY8-640" fmla="*/ 2816352 h 2876460"/>
                <a:gd name="connsiteX9-641" fmla="*/ 869104 w 1075248"/>
                <a:gd name="connsiteY9-642" fmla="*/ 2874873 h 2876460"/>
                <a:gd name="connsiteX10-643" fmla="*/ 1022723 w 1075248"/>
                <a:gd name="connsiteY10-644" fmla="*/ 2750515 h 2876460"/>
                <a:gd name="connsiteX11-645" fmla="*/ 1022723 w 1075248"/>
                <a:gd name="connsiteY11-646" fmla="*/ 2626156 h 2876460"/>
                <a:gd name="connsiteX12-647" fmla="*/ 385824 w 1075248"/>
                <a:gd name="connsiteY12-648" fmla="*/ 307238 h 2876460"/>
                <a:gd name="connsiteX13-649" fmla="*/ 183542 w 1075248"/>
                <a:gd name="connsiteY13-650" fmla="*/ 0 h 2876460"/>
                <a:gd name="connsiteX0-651" fmla="*/ 215520 w 1107226"/>
                <a:gd name="connsiteY0-652" fmla="*/ 0 h 2876460"/>
                <a:gd name="connsiteX1-653" fmla="*/ 381703 w 1107226"/>
                <a:gd name="connsiteY1-654" fmla="*/ 226771 h 2876460"/>
                <a:gd name="connsiteX2-655" fmla="*/ 278017 w 1107226"/>
                <a:gd name="connsiteY2-656" fmla="*/ 398995 h 2876460"/>
                <a:gd name="connsiteX3-657" fmla="*/ 96410 w 1107226"/>
                <a:gd name="connsiteY3-658" fmla="*/ 307238 h 2876460"/>
                <a:gd name="connsiteX4-659" fmla="*/ 132986 w 1107226"/>
                <a:gd name="connsiteY4-660" fmla="*/ 168249 h 2876460"/>
                <a:gd name="connsiteX5-661" fmla="*/ 59834 w 1107226"/>
                <a:gd name="connsiteY5-662" fmla="*/ 256032 h 2876460"/>
                <a:gd name="connsiteX6-663" fmla="*/ 674311 w 1107226"/>
                <a:gd name="connsiteY6-664" fmla="*/ 1689811 h 2876460"/>
                <a:gd name="connsiteX7-665" fmla="*/ 813299 w 1107226"/>
                <a:gd name="connsiteY7-666" fmla="*/ 2750515 h 2876460"/>
                <a:gd name="connsiteX8-667" fmla="*/ 784039 w 1107226"/>
                <a:gd name="connsiteY8-668" fmla="*/ 2816352 h 2876460"/>
                <a:gd name="connsiteX9-669" fmla="*/ 901082 w 1107226"/>
                <a:gd name="connsiteY9-670" fmla="*/ 2874873 h 2876460"/>
                <a:gd name="connsiteX10-671" fmla="*/ 1054701 w 1107226"/>
                <a:gd name="connsiteY10-672" fmla="*/ 2750515 h 2876460"/>
                <a:gd name="connsiteX11-673" fmla="*/ 1054701 w 1107226"/>
                <a:gd name="connsiteY11-674" fmla="*/ 2626156 h 2876460"/>
                <a:gd name="connsiteX12-675" fmla="*/ 417802 w 1107226"/>
                <a:gd name="connsiteY12-676" fmla="*/ 307238 h 2876460"/>
                <a:gd name="connsiteX13-677" fmla="*/ 215520 w 1107226"/>
                <a:gd name="connsiteY13-678" fmla="*/ 0 h 2876460"/>
                <a:gd name="connsiteX0-679" fmla="*/ 215520 w 1107226"/>
                <a:gd name="connsiteY0-680" fmla="*/ 0 h 2876460"/>
                <a:gd name="connsiteX1-681" fmla="*/ 381703 w 1107226"/>
                <a:gd name="connsiteY1-682" fmla="*/ 226771 h 2876460"/>
                <a:gd name="connsiteX2-683" fmla="*/ 278017 w 1107226"/>
                <a:gd name="connsiteY2-684" fmla="*/ 398995 h 2876460"/>
                <a:gd name="connsiteX3-685" fmla="*/ 96410 w 1107226"/>
                <a:gd name="connsiteY3-686" fmla="*/ 307238 h 2876460"/>
                <a:gd name="connsiteX4-687" fmla="*/ 132986 w 1107226"/>
                <a:gd name="connsiteY4-688" fmla="*/ 168249 h 2876460"/>
                <a:gd name="connsiteX5-689" fmla="*/ 59834 w 1107226"/>
                <a:gd name="connsiteY5-690" fmla="*/ 256032 h 2876460"/>
                <a:gd name="connsiteX6-691" fmla="*/ 674311 w 1107226"/>
                <a:gd name="connsiteY6-692" fmla="*/ 1689811 h 2876460"/>
                <a:gd name="connsiteX7-693" fmla="*/ 813299 w 1107226"/>
                <a:gd name="connsiteY7-694" fmla="*/ 2750515 h 2876460"/>
                <a:gd name="connsiteX8-695" fmla="*/ 784039 w 1107226"/>
                <a:gd name="connsiteY8-696" fmla="*/ 2816352 h 2876460"/>
                <a:gd name="connsiteX9-697" fmla="*/ 901082 w 1107226"/>
                <a:gd name="connsiteY9-698" fmla="*/ 2874873 h 2876460"/>
                <a:gd name="connsiteX10-699" fmla="*/ 1054701 w 1107226"/>
                <a:gd name="connsiteY10-700" fmla="*/ 2750515 h 2876460"/>
                <a:gd name="connsiteX11-701" fmla="*/ 1054701 w 1107226"/>
                <a:gd name="connsiteY11-702" fmla="*/ 2626156 h 2876460"/>
                <a:gd name="connsiteX12-703" fmla="*/ 417802 w 1107226"/>
                <a:gd name="connsiteY12-704" fmla="*/ 307238 h 2876460"/>
                <a:gd name="connsiteX13-705" fmla="*/ 215520 w 1107226"/>
                <a:gd name="connsiteY13-706" fmla="*/ 0 h 2876460"/>
                <a:gd name="connsiteX0-707" fmla="*/ 215520 w 1107226"/>
                <a:gd name="connsiteY0-708" fmla="*/ 0 h 2876460"/>
                <a:gd name="connsiteX1-709" fmla="*/ 381703 w 1107226"/>
                <a:gd name="connsiteY1-710" fmla="*/ 226771 h 2876460"/>
                <a:gd name="connsiteX2-711" fmla="*/ 278017 w 1107226"/>
                <a:gd name="connsiteY2-712" fmla="*/ 398995 h 2876460"/>
                <a:gd name="connsiteX3-713" fmla="*/ 96410 w 1107226"/>
                <a:gd name="connsiteY3-714" fmla="*/ 307238 h 2876460"/>
                <a:gd name="connsiteX4-715" fmla="*/ 132986 w 1107226"/>
                <a:gd name="connsiteY4-716" fmla="*/ 168249 h 2876460"/>
                <a:gd name="connsiteX5-717" fmla="*/ 59834 w 1107226"/>
                <a:gd name="connsiteY5-718" fmla="*/ 256032 h 2876460"/>
                <a:gd name="connsiteX6-719" fmla="*/ 674311 w 1107226"/>
                <a:gd name="connsiteY6-720" fmla="*/ 1689811 h 2876460"/>
                <a:gd name="connsiteX7-721" fmla="*/ 813299 w 1107226"/>
                <a:gd name="connsiteY7-722" fmla="*/ 2750515 h 2876460"/>
                <a:gd name="connsiteX8-723" fmla="*/ 784039 w 1107226"/>
                <a:gd name="connsiteY8-724" fmla="*/ 2816352 h 2876460"/>
                <a:gd name="connsiteX9-725" fmla="*/ 901082 w 1107226"/>
                <a:gd name="connsiteY9-726" fmla="*/ 2874873 h 2876460"/>
                <a:gd name="connsiteX10-727" fmla="*/ 1054701 w 1107226"/>
                <a:gd name="connsiteY10-728" fmla="*/ 2750515 h 2876460"/>
                <a:gd name="connsiteX11-729" fmla="*/ 1054701 w 1107226"/>
                <a:gd name="connsiteY11-730" fmla="*/ 2626156 h 2876460"/>
                <a:gd name="connsiteX12-731" fmla="*/ 417802 w 1107226"/>
                <a:gd name="connsiteY12-732" fmla="*/ 307238 h 2876460"/>
                <a:gd name="connsiteX13-733" fmla="*/ 215520 w 1107226"/>
                <a:gd name="connsiteY13-734" fmla="*/ 0 h 2876460"/>
                <a:gd name="connsiteX0-735" fmla="*/ 167355 w 1059061"/>
                <a:gd name="connsiteY0-736" fmla="*/ 0 h 2876460"/>
                <a:gd name="connsiteX1-737" fmla="*/ 333538 w 1059061"/>
                <a:gd name="connsiteY1-738" fmla="*/ 226771 h 2876460"/>
                <a:gd name="connsiteX2-739" fmla="*/ 229852 w 1059061"/>
                <a:gd name="connsiteY2-740" fmla="*/ 398995 h 2876460"/>
                <a:gd name="connsiteX3-741" fmla="*/ 48245 w 1059061"/>
                <a:gd name="connsiteY3-742" fmla="*/ 307238 h 2876460"/>
                <a:gd name="connsiteX4-743" fmla="*/ 84821 w 1059061"/>
                <a:gd name="connsiteY4-744" fmla="*/ 168249 h 2876460"/>
                <a:gd name="connsiteX5-745" fmla="*/ 11669 w 1059061"/>
                <a:gd name="connsiteY5-746" fmla="*/ 256032 h 2876460"/>
                <a:gd name="connsiteX6-747" fmla="*/ 626146 w 1059061"/>
                <a:gd name="connsiteY6-748" fmla="*/ 1689811 h 2876460"/>
                <a:gd name="connsiteX7-749" fmla="*/ 765134 w 1059061"/>
                <a:gd name="connsiteY7-750" fmla="*/ 2750515 h 2876460"/>
                <a:gd name="connsiteX8-751" fmla="*/ 735874 w 1059061"/>
                <a:gd name="connsiteY8-752" fmla="*/ 2816352 h 2876460"/>
                <a:gd name="connsiteX9-753" fmla="*/ 852917 w 1059061"/>
                <a:gd name="connsiteY9-754" fmla="*/ 2874873 h 2876460"/>
                <a:gd name="connsiteX10-755" fmla="*/ 1006536 w 1059061"/>
                <a:gd name="connsiteY10-756" fmla="*/ 2750515 h 2876460"/>
                <a:gd name="connsiteX11-757" fmla="*/ 1006536 w 1059061"/>
                <a:gd name="connsiteY11-758" fmla="*/ 2626156 h 2876460"/>
                <a:gd name="connsiteX12-759" fmla="*/ 369637 w 1059061"/>
                <a:gd name="connsiteY12-760" fmla="*/ 307238 h 2876460"/>
                <a:gd name="connsiteX13-761" fmla="*/ 167355 w 1059061"/>
                <a:gd name="connsiteY13-762" fmla="*/ 0 h 2876460"/>
                <a:gd name="connsiteX0-763" fmla="*/ 155686 w 1047392"/>
                <a:gd name="connsiteY0-764" fmla="*/ 0 h 2876460"/>
                <a:gd name="connsiteX1-765" fmla="*/ 321869 w 1047392"/>
                <a:gd name="connsiteY1-766" fmla="*/ 226771 h 2876460"/>
                <a:gd name="connsiteX2-767" fmla="*/ 218183 w 1047392"/>
                <a:gd name="connsiteY2-768" fmla="*/ 398995 h 2876460"/>
                <a:gd name="connsiteX3-769" fmla="*/ 36576 w 1047392"/>
                <a:gd name="connsiteY3-770" fmla="*/ 307238 h 2876460"/>
                <a:gd name="connsiteX4-771" fmla="*/ 73152 w 1047392"/>
                <a:gd name="connsiteY4-772" fmla="*/ 168249 h 2876460"/>
                <a:gd name="connsiteX5-773" fmla="*/ 0 w 1047392"/>
                <a:gd name="connsiteY5-774" fmla="*/ 256032 h 2876460"/>
                <a:gd name="connsiteX6-775" fmla="*/ 614477 w 1047392"/>
                <a:gd name="connsiteY6-776" fmla="*/ 1689811 h 2876460"/>
                <a:gd name="connsiteX7-777" fmla="*/ 753465 w 1047392"/>
                <a:gd name="connsiteY7-778" fmla="*/ 2750515 h 2876460"/>
                <a:gd name="connsiteX8-779" fmla="*/ 724205 w 1047392"/>
                <a:gd name="connsiteY8-780" fmla="*/ 2816352 h 2876460"/>
                <a:gd name="connsiteX9-781" fmla="*/ 841248 w 1047392"/>
                <a:gd name="connsiteY9-782" fmla="*/ 2874873 h 2876460"/>
                <a:gd name="connsiteX10-783" fmla="*/ 994867 w 1047392"/>
                <a:gd name="connsiteY10-784" fmla="*/ 2750515 h 2876460"/>
                <a:gd name="connsiteX11-785" fmla="*/ 994867 w 1047392"/>
                <a:gd name="connsiteY11-786" fmla="*/ 2626156 h 2876460"/>
                <a:gd name="connsiteX12-787" fmla="*/ 357968 w 1047392"/>
                <a:gd name="connsiteY12-788" fmla="*/ 307238 h 2876460"/>
                <a:gd name="connsiteX13-789" fmla="*/ 155686 w 1047392"/>
                <a:gd name="connsiteY13-790" fmla="*/ 0 h 2876460"/>
                <a:gd name="connsiteX0-791" fmla="*/ 151711 w 1043417"/>
                <a:gd name="connsiteY0-792" fmla="*/ 0 h 2876460"/>
                <a:gd name="connsiteX1-793" fmla="*/ 317894 w 1043417"/>
                <a:gd name="connsiteY1-794" fmla="*/ 226771 h 2876460"/>
                <a:gd name="connsiteX2-795" fmla="*/ 214208 w 1043417"/>
                <a:gd name="connsiteY2-796" fmla="*/ 398995 h 2876460"/>
                <a:gd name="connsiteX3-797" fmla="*/ 32601 w 1043417"/>
                <a:gd name="connsiteY3-798" fmla="*/ 307238 h 2876460"/>
                <a:gd name="connsiteX4-799" fmla="*/ 69177 w 1043417"/>
                <a:gd name="connsiteY4-800" fmla="*/ 168249 h 2876460"/>
                <a:gd name="connsiteX5-801" fmla="*/ 0 w 1043417"/>
                <a:gd name="connsiteY5-802" fmla="*/ 275910 h 2876460"/>
                <a:gd name="connsiteX6-803" fmla="*/ 610502 w 1043417"/>
                <a:gd name="connsiteY6-804" fmla="*/ 1689811 h 2876460"/>
                <a:gd name="connsiteX7-805" fmla="*/ 749490 w 1043417"/>
                <a:gd name="connsiteY7-806" fmla="*/ 2750515 h 2876460"/>
                <a:gd name="connsiteX8-807" fmla="*/ 720230 w 1043417"/>
                <a:gd name="connsiteY8-808" fmla="*/ 2816352 h 2876460"/>
                <a:gd name="connsiteX9-809" fmla="*/ 837273 w 1043417"/>
                <a:gd name="connsiteY9-810" fmla="*/ 2874873 h 2876460"/>
                <a:gd name="connsiteX10-811" fmla="*/ 990892 w 1043417"/>
                <a:gd name="connsiteY10-812" fmla="*/ 2750515 h 2876460"/>
                <a:gd name="connsiteX11-813" fmla="*/ 990892 w 1043417"/>
                <a:gd name="connsiteY11-814" fmla="*/ 2626156 h 2876460"/>
                <a:gd name="connsiteX12-815" fmla="*/ 353993 w 1043417"/>
                <a:gd name="connsiteY12-816" fmla="*/ 307238 h 2876460"/>
                <a:gd name="connsiteX13-817" fmla="*/ 151711 w 1043417"/>
                <a:gd name="connsiteY13-818" fmla="*/ 0 h 2876460"/>
                <a:gd name="connsiteX0-819" fmla="*/ 151711 w 1043417"/>
                <a:gd name="connsiteY0-820" fmla="*/ 0 h 2876460"/>
                <a:gd name="connsiteX1-821" fmla="*/ 317894 w 1043417"/>
                <a:gd name="connsiteY1-822" fmla="*/ 226771 h 2876460"/>
                <a:gd name="connsiteX2-823" fmla="*/ 214208 w 1043417"/>
                <a:gd name="connsiteY2-824" fmla="*/ 398995 h 2876460"/>
                <a:gd name="connsiteX3-825" fmla="*/ 32601 w 1043417"/>
                <a:gd name="connsiteY3-826" fmla="*/ 307238 h 2876460"/>
                <a:gd name="connsiteX4-827" fmla="*/ 69177 w 1043417"/>
                <a:gd name="connsiteY4-828" fmla="*/ 168249 h 2876460"/>
                <a:gd name="connsiteX5-829" fmla="*/ 0 w 1043417"/>
                <a:gd name="connsiteY5-830" fmla="*/ 275910 h 2876460"/>
                <a:gd name="connsiteX6-831" fmla="*/ 610502 w 1043417"/>
                <a:gd name="connsiteY6-832" fmla="*/ 1689811 h 2876460"/>
                <a:gd name="connsiteX7-833" fmla="*/ 749490 w 1043417"/>
                <a:gd name="connsiteY7-834" fmla="*/ 2750515 h 2876460"/>
                <a:gd name="connsiteX8-835" fmla="*/ 720230 w 1043417"/>
                <a:gd name="connsiteY8-836" fmla="*/ 2816352 h 2876460"/>
                <a:gd name="connsiteX9-837" fmla="*/ 837273 w 1043417"/>
                <a:gd name="connsiteY9-838" fmla="*/ 2874873 h 2876460"/>
                <a:gd name="connsiteX10-839" fmla="*/ 990892 w 1043417"/>
                <a:gd name="connsiteY10-840" fmla="*/ 2750515 h 2876460"/>
                <a:gd name="connsiteX11-841" fmla="*/ 990892 w 1043417"/>
                <a:gd name="connsiteY11-842" fmla="*/ 2626156 h 2876460"/>
                <a:gd name="connsiteX12-843" fmla="*/ 353993 w 1043417"/>
                <a:gd name="connsiteY12-844" fmla="*/ 307238 h 2876460"/>
                <a:gd name="connsiteX13-845" fmla="*/ 151711 w 1043417"/>
                <a:gd name="connsiteY13-846" fmla="*/ 0 h 2876460"/>
                <a:gd name="connsiteX0-847" fmla="*/ 128360 w 1020066"/>
                <a:gd name="connsiteY0-848" fmla="*/ 0 h 2876460"/>
                <a:gd name="connsiteX1-849" fmla="*/ 294543 w 1020066"/>
                <a:gd name="connsiteY1-850" fmla="*/ 226771 h 2876460"/>
                <a:gd name="connsiteX2-851" fmla="*/ 190857 w 1020066"/>
                <a:gd name="connsiteY2-852" fmla="*/ 398995 h 2876460"/>
                <a:gd name="connsiteX3-853" fmla="*/ 9250 w 1020066"/>
                <a:gd name="connsiteY3-854" fmla="*/ 307238 h 2876460"/>
                <a:gd name="connsiteX4-855" fmla="*/ 45826 w 1020066"/>
                <a:gd name="connsiteY4-856" fmla="*/ 168249 h 2876460"/>
                <a:gd name="connsiteX5-857" fmla="*/ 503 w 1020066"/>
                <a:gd name="connsiteY5-858" fmla="*/ 299764 h 2876460"/>
                <a:gd name="connsiteX6-859" fmla="*/ 587151 w 1020066"/>
                <a:gd name="connsiteY6-860" fmla="*/ 1689811 h 2876460"/>
                <a:gd name="connsiteX7-861" fmla="*/ 726139 w 1020066"/>
                <a:gd name="connsiteY7-862" fmla="*/ 2750515 h 2876460"/>
                <a:gd name="connsiteX8-863" fmla="*/ 696879 w 1020066"/>
                <a:gd name="connsiteY8-864" fmla="*/ 2816352 h 2876460"/>
                <a:gd name="connsiteX9-865" fmla="*/ 813922 w 1020066"/>
                <a:gd name="connsiteY9-866" fmla="*/ 2874873 h 2876460"/>
                <a:gd name="connsiteX10-867" fmla="*/ 967541 w 1020066"/>
                <a:gd name="connsiteY10-868" fmla="*/ 2750515 h 2876460"/>
                <a:gd name="connsiteX11-869" fmla="*/ 967541 w 1020066"/>
                <a:gd name="connsiteY11-870" fmla="*/ 2626156 h 2876460"/>
                <a:gd name="connsiteX12-871" fmla="*/ 330642 w 1020066"/>
                <a:gd name="connsiteY12-872" fmla="*/ 307238 h 2876460"/>
                <a:gd name="connsiteX13-873" fmla="*/ 128360 w 1020066"/>
                <a:gd name="connsiteY13-874" fmla="*/ 0 h 2876460"/>
                <a:gd name="connsiteX0-875" fmla="*/ 128360 w 1020066"/>
                <a:gd name="connsiteY0-876" fmla="*/ 0 h 2876460"/>
                <a:gd name="connsiteX1-877" fmla="*/ 294543 w 1020066"/>
                <a:gd name="connsiteY1-878" fmla="*/ 226771 h 2876460"/>
                <a:gd name="connsiteX2-879" fmla="*/ 190857 w 1020066"/>
                <a:gd name="connsiteY2-880" fmla="*/ 398995 h 2876460"/>
                <a:gd name="connsiteX3-881" fmla="*/ 9250 w 1020066"/>
                <a:gd name="connsiteY3-882" fmla="*/ 307238 h 2876460"/>
                <a:gd name="connsiteX4-883" fmla="*/ 45826 w 1020066"/>
                <a:gd name="connsiteY4-884" fmla="*/ 168249 h 2876460"/>
                <a:gd name="connsiteX5-885" fmla="*/ 503 w 1020066"/>
                <a:gd name="connsiteY5-886" fmla="*/ 299764 h 2876460"/>
                <a:gd name="connsiteX6-887" fmla="*/ 587151 w 1020066"/>
                <a:gd name="connsiteY6-888" fmla="*/ 1689811 h 2876460"/>
                <a:gd name="connsiteX7-889" fmla="*/ 726139 w 1020066"/>
                <a:gd name="connsiteY7-890" fmla="*/ 2750515 h 2876460"/>
                <a:gd name="connsiteX8-891" fmla="*/ 696879 w 1020066"/>
                <a:gd name="connsiteY8-892" fmla="*/ 2816352 h 2876460"/>
                <a:gd name="connsiteX9-893" fmla="*/ 813922 w 1020066"/>
                <a:gd name="connsiteY9-894" fmla="*/ 2874873 h 2876460"/>
                <a:gd name="connsiteX10-895" fmla="*/ 967541 w 1020066"/>
                <a:gd name="connsiteY10-896" fmla="*/ 2750515 h 2876460"/>
                <a:gd name="connsiteX11-897" fmla="*/ 967541 w 1020066"/>
                <a:gd name="connsiteY11-898" fmla="*/ 2626156 h 2876460"/>
                <a:gd name="connsiteX12-899" fmla="*/ 330642 w 1020066"/>
                <a:gd name="connsiteY12-900" fmla="*/ 307238 h 2876460"/>
                <a:gd name="connsiteX13-901" fmla="*/ 128360 w 1020066"/>
                <a:gd name="connsiteY13-902" fmla="*/ 0 h 2876460"/>
                <a:gd name="connsiteX0-903" fmla="*/ 128360 w 1020066"/>
                <a:gd name="connsiteY0-904" fmla="*/ 0 h 2876460"/>
                <a:gd name="connsiteX1-905" fmla="*/ 294543 w 1020066"/>
                <a:gd name="connsiteY1-906" fmla="*/ 226771 h 2876460"/>
                <a:gd name="connsiteX2-907" fmla="*/ 190857 w 1020066"/>
                <a:gd name="connsiteY2-908" fmla="*/ 398995 h 2876460"/>
                <a:gd name="connsiteX3-909" fmla="*/ 9250 w 1020066"/>
                <a:gd name="connsiteY3-910" fmla="*/ 307238 h 2876460"/>
                <a:gd name="connsiteX4-911" fmla="*/ 45826 w 1020066"/>
                <a:gd name="connsiteY4-912" fmla="*/ 168249 h 2876460"/>
                <a:gd name="connsiteX5-913" fmla="*/ 503 w 1020066"/>
                <a:gd name="connsiteY5-914" fmla="*/ 299764 h 2876460"/>
                <a:gd name="connsiteX6-915" fmla="*/ 587151 w 1020066"/>
                <a:gd name="connsiteY6-916" fmla="*/ 1689811 h 2876460"/>
                <a:gd name="connsiteX7-917" fmla="*/ 726139 w 1020066"/>
                <a:gd name="connsiteY7-918" fmla="*/ 2750515 h 2876460"/>
                <a:gd name="connsiteX8-919" fmla="*/ 696879 w 1020066"/>
                <a:gd name="connsiteY8-920" fmla="*/ 2816352 h 2876460"/>
                <a:gd name="connsiteX9-921" fmla="*/ 813922 w 1020066"/>
                <a:gd name="connsiteY9-922" fmla="*/ 2874873 h 2876460"/>
                <a:gd name="connsiteX10-923" fmla="*/ 967541 w 1020066"/>
                <a:gd name="connsiteY10-924" fmla="*/ 2750515 h 2876460"/>
                <a:gd name="connsiteX11-925" fmla="*/ 967541 w 1020066"/>
                <a:gd name="connsiteY11-926" fmla="*/ 2626156 h 2876460"/>
                <a:gd name="connsiteX12-927" fmla="*/ 330642 w 1020066"/>
                <a:gd name="connsiteY12-928" fmla="*/ 307238 h 2876460"/>
                <a:gd name="connsiteX13-929" fmla="*/ 128360 w 1020066"/>
                <a:gd name="connsiteY13-930" fmla="*/ 0 h 2876460"/>
                <a:gd name="connsiteX0-931" fmla="*/ 128360 w 1020066"/>
                <a:gd name="connsiteY0-932" fmla="*/ 0 h 2876460"/>
                <a:gd name="connsiteX1-933" fmla="*/ 294543 w 1020066"/>
                <a:gd name="connsiteY1-934" fmla="*/ 226771 h 2876460"/>
                <a:gd name="connsiteX2-935" fmla="*/ 190857 w 1020066"/>
                <a:gd name="connsiteY2-936" fmla="*/ 398995 h 2876460"/>
                <a:gd name="connsiteX3-937" fmla="*/ 9250 w 1020066"/>
                <a:gd name="connsiteY3-938" fmla="*/ 307238 h 2876460"/>
                <a:gd name="connsiteX4-939" fmla="*/ 45826 w 1020066"/>
                <a:gd name="connsiteY4-940" fmla="*/ 168249 h 2876460"/>
                <a:gd name="connsiteX5-941" fmla="*/ 503 w 1020066"/>
                <a:gd name="connsiteY5-942" fmla="*/ 299764 h 2876460"/>
                <a:gd name="connsiteX6-943" fmla="*/ 599078 w 1020066"/>
                <a:gd name="connsiteY6-944" fmla="*/ 1685836 h 2876460"/>
                <a:gd name="connsiteX7-945" fmla="*/ 726139 w 1020066"/>
                <a:gd name="connsiteY7-946" fmla="*/ 2750515 h 2876460"/>
                <a:gd name="connsiteX8-947" fmla="*/ 696879 w 1020066"/>
                <a:gd name="connsiteY8-948" fmla="*/ 2816352 h 2876460"/>
                <a:gd name="connsiteX9-949" fmla="*/ 813922 w 1020066"/>
                <a:gd name="connsiteY9-950" fmla="*/ 2874873 h 2876460"/>
                <a:gd name="connsiteX10-951" fmla="*/ 967541 w 1020066"/>
                <a:gd name="connsiteY10-952" fmla="*/ 2750515 h 2876460"/>
                <a:gd name="connsiteX11-953" fmla="*/ 967541 w 1020066"/>
                <a:gd name="connsiteY11-954" fmla="*/ 2626156 h 2876460"/>
                <a:gd name="connsiteX12-955" fmla="*/ 330642 w 1020066"/>
                <a:gd name="connsiteY12-956" fmla="*/ 307238 h 2876460"/>
                <a:gd name="connsiteX13-957" fmla="*/ 128360 w 1020066"/>
                <a:gd name="connsiteY13-958" fmla="*/ 0 h 2876460"/>
                <a:gd name="connsiteX0-959" fmla="*/ 128360 w 1020066"/>
                <a:gd name="connsiteY0-960" fmla="*/ 0 h 2876460"/>
                <a:gd name="connsiteX1-961" fmla="*/ 294543 w 1020066"/>
                <a:gd name="connsiteY1-962" fmla="*/ 226771 h 2876460"/>
                <a:gd name="connsiteX2-963" fmla="*/ 190857 w 1020066"/>
                <a:gd name="connsiteY2-964" fmla="*/ 398995 h 2876460"/>
                <a:gd name="connsiteX3-965" fmla="*/ 9250 w 1020066"/>
                <a:gd name="connsiteY3-966" fmla="*/ 307238 h 2876460"/>
                <a:gd name="connsiteX4-967" fmla="*/ 45826 w 1020066"/>
                <a:gd name="connsiteY4-968" fmla="*/ 168249 h 2876460"/>
                <a:gd name="connsiteX5-969" fmla="*/ 503 w 1020066"/>
                <a:gd name="connsiteY5-970" fmla="*/ 299764 h 2876460"/>
                <a:gd name="connsiteX6-971" fmla="*/ 599078 w 1020066"/>
                <a:gd name="connsiteY6-972" fmla="*/ 1685836 h 2876460"/>
                <a:gd name="connsiteX7-973" fmla="*/ 726139 w 1020066"/>
                <a:gd name="connsiteY7-974" fmla="*/ 2750515 h 2876460"/>
                <a:gd name="connsiteX8-975" fmla="*/ 696879 w 1020066"/>
                <a:gd name="connsiteY8-976" fmla="*/ 2816352 h 2876460"/>
                <a:gd name="connsiteX9-977" fmla="*/ 813922 w 1020066"/>
                <a:gd name="connsiteY9-978" fmla="*/ 2874873 h 2876460"/>
                <a:gd name="connsiteX10-979" fmla="*/ 967541 w 1020066"/>
                <a:gd name="connsiteY10-980" fmla="*/ 2750515 h 2876460"/>
                <a:gd name="connsiteX11-981" fmla="*/ 967541 w 1020066"/>
                <a:gd name="connsiteY11-982" fmla="*/ 2626156 h 2876460"/>
                <a:gd name="connsiteX12-983" fmla="*/ 330642 w 1020066"/>
                <a:gd name="connsiteY12-984" fmla="*/ 307238 h 2876460"/>
                <a:gd name="connsiteX13-985" fmla="*/ 128360 w 1020066"/>
                <a:gd name="connsiteY13-986" fmla="*/ 0 h 2876460"/>
                <a:gd name="connsiteX0-987" fmla="*/ 138476 w 1030182"/>
                <a:gd name="connsiteY0-988" fmla="*/ 0 h 2876460"/>
                <a:gd name="connsiteX1-989" fmla="*/ 304659 w 1030182"/>
                <a:gd name="connsiteY1-990" fmla="*/ 226771 h 2876460"/>
                <a:gd name="connsiteX2-991" fmla="*/ 200973 w 1030182"/>
                <a:gd name="connsiteY2-992" fmla="*/ 398995 h 2876460"/>
                <a:gd name="connsiteX3-993" fmla="*/ 19366 w 1030182"/>
                <a:gd name="connsiteY3-994" fmla="*/ 307238 h 2876460"/>
                <a:gd name="connsiteX4-995" fmla="*/ 55942 w 1030182"/>
                <a:gd name="connsiteY4-996" fmla="*/ 168249 h 2876460"/>
                <a:gd name="connsiteX5-997" fmla="*/ 10619 w 1030182"/>
                <a:gd name="connsiteY5-998" fmla="*/ 299764 h 2876460"/>
                <a:gd name="connsiteX6-999" fmla="*/ 609194 w 1030182"/>
                <a:gd name="connsiteY6-1000" fmla="*/ 1685836 h 2876460"/>
                <a:gd name="connsiteX7-1001" fmla="*/ 736255 w 1030182"/>
                <a:gd name="connsiteY7-1002" fmla="*/ 2750515 h 2876460"/>
                <a:gd name="connsiteX8-1003" fmla="*/ 706995 w 1030182"/>
                <a:gd name="connsiteY8-1004" fmla="*/ 2816352 h 2876460"/>
                <a:gd name="connsiteX9-1005" fmla="*/ 824038 w 1030182"/>
                <a:gd name="connsiteY9-1006" fmla="*/ 2874873 h 2876460"/>
                <a:gd name="connsiteX10-1007" fmla="*/ 977657 w 1030182"/>
                <a:gd name="connsiteY10-1008" fmla="*/ 2750515 h 2876460"/>
                <a:gd name="connsiteX11-1009" fmla="*/ 977657 w 1030182"/>
                <a:gd name="connsiteY11-1010" fmla="*/ 2626156 h 2876460"/>
                <a:gd name="connsiteX12-1011" fmla="*/ 340758 w 1030182"/>
                <a:gd name="connsiteY12-1012" fmla="*/ 307238 h 2876460"/>
                <a:gd name="connsiteX13-1013" fmla="*/ 138476 w 1030182"/>
                <a:gd name="connsiteY13-1014" fmla="*/ 0 h 2876460"/>
                <a:gd name="connsiteX0-1015" fmla="*/ 134426 w 1026132"/>
                <a:gd name="connsiteY0-1016" fmla="*/ 0 h 2876460"/>
                <a:gd name="connsiteX1-1017" fmla="*/ 300609 w 1026132"/>
                <a:gd name="connsiteY1-1018" fmla="*/ 226771 h 2876460"/>
                <a:gd name="connsiteX2-1019" fmla="*/ 196923 w 1026132"/>
                <a:gd name="connsiteY2-1020" fmla="*/ 398995 h 2876460"/>
                <a:gd name="connsiteX3-1021" fmla="*/ 15316 w 1026132"/>
                <a:gd name="connsiteY3-1022" fmla="*/ 307238 h 2876460"/>
                <a:gd name="connsiteX4-1023" fmla="*/ 51892 w 1026132"/>
                <a:gd name="connsiteY4-1024" fmla="*/ 168249 h 2876460"/>
                <a:gd name="connsiteX5-1025" fmla="*/ 6569 w 1026132"/>
                <a:gd name="connsiteY5-1026" fmla="*/ 299764 h 2876460"/>
                <a:gd name="connsiteX6-1027" fmla="*/ 605144 w 1026132"/>
                <a:gd name="connsiteY6-1028" fmla="*/ 1685836 h 2876460"/>
                <a:gd name="connsiteX7-1029" fmla="*/ 732205 w 1026132"/>
                <a:gd name="connsiteY7-1030" fmla="*/ 2750515 h 2876460"/>
                <a:gd name="connsiteX8-1031" fmla="*/ 702945 w 1026132"/>
                <a:gd name="connsiteY8-1032" fmla="*/ 2816352 h 2876460"/>
                <a:gd name="connsiteX9-1033" fmla="*/ 819988 w 1026132"/>
                <a:gd name="connsiteY9-1034" fmla="*/ 2874873 h 2876460"/>
                <a:gd name="connsiteX10-1035" fmla="*/ 973607 w 1026132"/>
                <a:gd name="connsiteY10-1036" fmla="*/ 2750515 h 2876460"/>
                <a:gd name="connsiteX11-1037" fmla="*/ 973607 w 1026132"/>
                <a:gd name="connsiteY11-1038" fmla="*/ 2626156 h 2876460"/>
                <a:gd name="connsiteX12-1039" fmla="*/ 336708 w 1026132"/>
                <a:gd name="connsiteY12-1040" fmla="*/ 307238 h 2876460"/>
                <a:gd name="connsiteX13-1041" fmla="*/ 134426 w 1026132"/>
                <a:gd name="connsiteY13-1042" fmla="*/ 0 h 2876460"/>
                <a:gd name="connsiteX0-1043" fmla="*/ 134426 w 1026132"/>
                <a:gd name="connsiteY0-1044" fmla="*/ 0 h 2876460"/>
                <a:gd name="connsiteX1-1045" fmla="*/ 300609 w 1026132"/>
                <a:gd name="connsiteY1-1046" fmla="*/ 226771 h 2876460"/>
                <a:gd name="connsiteX2-1047" fmla="*/ 196923 w 1026132"/>
                <a:gd name="connsiteY2-1048" fmla="*/ 398995 h 2876460"/>
                <a:gd name="connsiteX3-1049" fmla="*/ 15316 w 1026132"/>
                <a:gd name="connsiteY3-1050" fmla="*/ 307238 h 2876460"/>
                <a:gd name="connsiteX4-1051" fmla="*/ 51892 w 1026132"/>
                <a:gd name="connsiteY4-1052" fmla="*/ 168249 h 2876460"/>
                <a:gd name="connsiteX5-1053" fmla="*/ 6569 w 1026132"/>
                <a:gd name="connsiteY5-1054" fmla="*/ 299764 h 2876460"/>
                <a:gd name="connsiteX6-1055" fmla="*/ 605144 w 1026132"/>
                <a:gd name="connsiteY6-1056" fmla="*/ 1685836 h 2876460"/>
                <a:gd name="connsiteX7-1057" fmla="*/ 732205 w 1026132"/>
                <a:gd name="connsiteY7-1058" fmla="*/ 2750515 h 2876460"/>
                <a:gd name="connsiteX8-1059" fmla="*/ 702945 w 1026132"/>
                <a:gd name="connsiteY8-1060" fmla="*/ 2816352 h 2876460"/>
                <a:gd name="connsiteX9-1061" fmla="*/ 819988 w 1026132"/>
                <a:gd name="connsiteY9-1062" fmla="*/ 2874873 h 2876460"/>
                <a:gd name="connsiteX10-1063" fmla="*/ 973607 w 1026132"/>
                <a:gd name="connsiteY10-1064" fmla="*/ 2750515 h 2876460"/>
                <a:gd name="connsiteX11-1065" fmla="*/ 973607 w 1026132"/>
                <a:gd name="connsiteY11-1066" fmla="*/ 2626156 h 2876460"/>
                <a:gd name="connsiteX12-1067" fmla="*/ 341042 w 1026132"/>
                <a:gd name="connsiteY12-1068" fmla="*/ 276903 h 2876460"/>
                <a:gd name="connsiteX13-1069" fmla="*/ 134426 w 1026132"/>
                <a:gd name="connsiteY13-1070" fmla="*/ 0 h 2876460"/>
                <a:gd name="connsiteX0-1071" fmla="*/ 134426 w 1026132"/>
                <a:gd name="connsiteY0-1072" fmla="*/ 0 h 2876460"/>
                <a:gd name="connsiteX1-1073" fmla="*/ 300609 w 1026132"/>
                <a:gd name="connsiteY1-1074" fmla="*/ 226771 h 2876460"/>
                <a:gd name="connsiteX2-1075" fmla="*/ 196923 w 1026132"/>
                <a:gd name="connsiteY2-1076" fmla="*/ 398995 h 2876460"/>
                <a:gd name="connsiteX3-1077" fmla="*/ 15316 w 1026132"/>
                <a:gd name="connsiteY3-1078" fmla="*/ 307238 h 2876460"/>
                <a:gd name="connsiteX4-1079" fmla="*/ 51892 w 1026132"/>
                <a:gd name="connsiteY4-1080" fmla="*/ 168249 h 2876460"/>
                <a:gd name="connsiteX5-1081" fmla="*/ 6569 w 1026132"/>
                <a:gd name="connsiteY5-1082" fmla="*/ 299764 h 2876460"/>
                <a:gd name="connsiteX6-1083" fmla="*/ 605144 w 1026132"/>
                <a:gd name="connsiteY6-1084" fmla="*/ 1685836 h 2876460"/>
                <a:gd name="connsiteX7-1085" fmla="*/ 732205 w 1026132"/>
                <a:gd name="connsiteY7-1086" fmla="*/ 2750515 h 2876460"/>
                <a:gd name="connsiteX8-1087" fmla="*/ 702945 w 1026132"/>
                <a:gd name="connsiteY8-1088" fmla="*/ 2816352 h 2876460"/>
                <a:gd name="connsiteX9-1089" fmla="*/ 819988 w 1026132"/>
                <a:gd name="connsiteY9-1090" fmla="*/ 2874873 h 2876460"/>
                <a:gd name="connsiteX10-1091" fmla="*/ 973607 w 1026132"/>
                <a:gd name="connsiteY10-1092" fmla="*/ 2750515 h 2876460"/>
                <a:gd name="connsiteX11-1093" fmla="*/ 973607 w 1026132"/>
                <a:gd name="connsiteY11-1094" fmla="*/ 2626156 h 2876460"/>
                <a:gd name="connsiteX12-1095" fmla="*/ 354043 w 1026132"/>
                <a:gd name="connsiteY12-1096" fmla="*/ 255235 h 2876460"/>
                <a:gd name="connsiteX13-1097" fmla="*/ 134426 w 1026132"/>
                <a:gd name="connsiteY13-1098" fmla="*/ 0 h 2876460"/>
                <a:gd name="connsiteX0-1099" fmla="*/ 134426 w 1026132"/>
                <a:gd name="connsiteY0-1100" fmla="*/ 0 h 2876460"/>
                <a:gd name="connsiteX1-1101" fmla="*/ 300609 w 1026132"/>
                <a:gd name="connsiteY1-1102" fmla="*/ 226771 h 2876460"/>
                <a:gd name="connsiteX2-1103" fmla="*/ 179589 w 1026132"/>
                <a:gd name="connsiteY2-1104" fmla="*/ 385994 h 2876460"/>
                <a:gd name="connsiteX3-1105" fmla="*/ 15316 w 1026132"/>
                <a:gd name="connsiteY3-1106" fmla="*/ 307238 h 2876460"/>
                <a:gd name="connsiteX4-1107" fmla="*/ 51892 w 1026132"/>
                <a:gd name="connsiteY4-1108" fmla="*/ 168249 h 2876460"/>
                <a:gd name="connsiteX5-1109" fmla="*/ 6569 w 1026132"/>
                <a:gd name="connsiteY5-1110" fmla="*/ 299764 h 2876460"/>
                <a:gd name="connsiteX6-1111" fmla="*/ 605144 w 1026132"/>
                <a:gd name="connsiteY6-1112" fmla="*/ 1685836 h 2876460"/>
                <a:gd name="connsiteX7-1113" fmla="*/ 732205 w 1026132"/>
                <a:gd name="connsiteY7-1114" fmla="*/ 2750515 h 2876460"/>
                <a:gd name="connsiteX8-1115" fmla="*/ 702945 w 1026132"/>
                <a:gd name="connsiteY8-1116" fmla="*/ 2816352 h 2876460"/>
                <a:gd name="connsiteX9-1117" fmla="*/ 819988 w 1026132"/>
                <a:gd name="connsiteY9-1118" fmla="*/ 2874873 h 2876460"/>
                <a:gd name="connsiteX10-1119" fmla="*/ 973607 w 1026132"/>
                <a:gd name="connsiteY10-1120" fmla="*/ 2750515 h 2876460"/>
                <a:gd name="connsiteX11-1121" fmla="*/ 973607 w 1026132"/>
                <a:gd name="connsiteY11-1122" fmla="*/ 2626156 h 2876460"/>
                <a:gd name="connsiteX12-1123" fmla="*/ 354043 w 1026132"/>
                <a:gd name="connsiteY12-1124" fmla="*/ 255235 h 2876460"/>
                <a:gd name="connsiteX13-1125" fmla="*/ 134426 w 1026132"/>
                <a:gd name="connsiteY13-1126" fmla="*/ 0 h 2876460"/>
                <a:gd name="connsiteX0-1127" fmla="*/ 134426 w 1026132"/>
                <a:gd name="connsiteY0-1128" fmla="*/ 0 h 2876460"/>
                <a:gd name="connsiteX1-1129" fmla="*/ 300609 w 1026132"/>
                <a:gd name="connsiteY1-1130" fmla="*/ 226771 h 2876460"/>
                <a:gd name="connsiteX2-1131" fmla="*/ 179589 w 1026132"/>
                <a:gd name="connsiteY2-1132" fmla="*/ 385994 h 2876460"/>
                <a:gd name="connsiteX3-1133" fmla="*/ 15316 w 1026132"/>
                <a:gd name="connsiteY3-1134" fmla="*/ 307238 h 2876460"/>
                <a:gd name="connsiteX4-1135" fmla="*/ 51892 w 1026132"/>
                <a:gd name="connsiteY4-1136" fmla="*/ 168249 h 2876460"/>
                <a:gd name="connsiteX5-1137" fmla="*/ 6569 w 1026132"/>
                <a:gd name="connsiteY5-1138" fmla="*/ 299764 h 2876460"/>
                <a:gd name="connsiteX6-1139" fmla="*/ 628052 w 1026132"/>
                <a:gd name="connsiteY6-1140" fmla="*/ 1676673 h 2876460"/>
                <a:gd name="connsiteX7-1141" fmla="*/ 732205 w 1026132"/>
                <a:gd name="connsiteY7-1142" fmla="*/ 2750515 h 2876460"/>
                <a:gd name="connsiteX8-1143" fmla="*/ 702945 w 1026132"/>
                <a:gd name="connsiteY8-1144" fmla="*/ 2816352 h 2876460"/>
                <a:gd name="connsiteX9-1145" fmla="*/ 819988 w 1026132"/>
                <a:gd name="connsiteY9-1146" fmla="*/ 2874873 h 2876460"/>
                <a:gd name="connsiteX10-1147" fmla="*/ 973607 w 1026132"/>
                <a:gd name="connsiteY10-1148" fmla="*/ 2750515 h 2876460"/>
                <a:gd name="connsiteX11-1149" fmla="*/ 973607 w 1026132"/>
                <a:gd name="connsiteY11-1150" fmla="*/ 2626156 h 2876460"/>
                <a:gd name="connsiteX12-1151" fmla="*/ 354043 w 1026132"/>
                <a:gd name="connsiteY12-1152" fmla="*/ 255235 h 2876460"/>
                <a:gd name="connsiteX13-1153" fmla="*/ 134426 w 1026132"/>
                <a:gd name="connsiteY13-1154" fmla="*/ 0 h 2876460"/>
                <a:gd name="connsiteX0-1155" fmla="*/ 134426 w 1026132"/>
                <a:gd name="connsiteY0-1156" fmla="*/ 0 h 2876460"/>
                <a:gd name="connsiteX1-1157" fmla="*/ 300609 w 1026132"/>
                <a:gd name="connsiteY1-1158" fmla="*/ 226771 h 2876460"/>
                <a:gd name="connsiteX2-1159" fmla="*/ 179589 w 1026132"/>
                <a:gd name="connsiteY2-1160" fmla="*/ 385994 h 2876460"/>
                <a:gd name="connsiteX3-1161" fmla="*/ 15316 w 1026132"/>
                <a:gd name="connsiteY3-1162" fmla="*/ 307238 h 2876460"/>
                <a:gd name="connsiteX4-1163" fmla="*/ 51892 w 1026132"/>
                <a:gd name="connsiteY4-1164" fmla="*/ 168249 h 2876460"/>
                <a:gd name="connsiteX5-1165" fmla="*/ 6569 w 1026132"/>
                <a:gd name="connsiteY5-1166" fmla="*/ 299764 h 2876460"/>
                <a:gd name="connsiteX6-1167" fmla="*/ 628052 w 1026132"/>
                <a:gd name="connsiteY6-1168" fmla="*/ 1676673 h 2876460"/>
                <a:gd name="connsiteX7-1169" fmla="*/ 732205 w 1026132"/>
                <a:gd name="connsiteY7-1170" fmla="*/ 2750515 h 2876460"/>
                <a:gd name="connsiteX8-1171" fmla="*/ 702945 w 1026132"/>
                <a:gd name="connsiteY8-1172" fmla="*/ 2816352 h 2876460"/>
                <a:gd name="connsiteX9-1173" fmla="*/ 819988 w 1026132"/>
                <a:gd name="connsiteY9-1174" fmla="*/ 2874873 h 2876460"/>
                <a:gd name="connsiteX10-1175" fmla="*/ 973607 w 1026132"/>
                <a:gd name="connsiteY10-1176" fmla="*/ 2750515 h 2876460"/>
                <a:gd name="connsiteX11-1177" fmla="*/ 973607 w 1026132"/>
                <a:gd name="connsiteY11-1178" fmla="*/ 2626156 h 2876460"/>
                <a:gd name="connsiteX12-1179" fmla="*/ 354043 w 1026132"/>
                <a:gd name="connsiteY12-1180" fmla="*/ 255235 h 2876460"/>
                <a:gd name="connsiteX13-1181" fmla="*/ 134426 w 1026132"/>
                <a:gd name="connsiteY13-1182" fmla="*/ 0 h 2876460"/>
                <a:gd name="connsiteX0-1183" fmla="*/ 134426 w 1026132"/>
                <a:gd name="connsiteY0-1184" fmla="*/ 0 h 2876460"/>
                <a:gd name="connsiteX1-1185" fmla="*/ 300609 w 1026132"/>
                <a:gd name="connsiteY1-1186" fmla="*/ 226771 h 2876460"/>
                <a:gd name="connsiteX2-1187" fmla="*/ 179589 w 1026132"/>
                <a:gd name="connsiteY2-1188" fmla="*/ 385994 h 2876460"/>
                <a:gd name="connsiteX3-1189" fmla="*/ 15316 w 1026132"/>
                <a:gd name="connsiteY3-1190" fmla="*/ 307238 h 2876460"/>
                <a:gd name="connsiteX4-1191" fmla="*/ 51892 w 1026132"/>
                <a:gd name="connsiteY4-1192" fmla="*/ 168249 h 2876460"/>
                <a:gd name="connsiteX5-1193" fmla="*/ 6569 w 1026132"/>
                <a:gd name="connsiteY5-1194" fmla="*/ 299764 h 2876460"/>
                <a:gd name="connsiteX6-1195" fmla="*/ 628052 w 1026132"/>
                <a:gd name="connsiteY6-1196" fmla="*/ 1676673 h 2876460"/>
                <a:gd name="connsiteX7-1197" fmla="*/ 732205 w 1026132"/>
                <a:gd name="connsiteY7-1198" fmla="*/ 2750515 h 2876460"/>
                <a:gd name="connsiteX8-1199" fmla="*/ 702945 w 1026132"/>
                <a:gd name="connsiteY8-1200" fmla="*/ 2816352 h 2876460"/>
                <a:gd name="connsiteX9-1201" fmla="*/ 819988 w 1026132"/>
                <a:gd name="connsiteY9-1202" fmla="*/ 2874873 h 2876460"/>
                <a:gd name="connsiteX10-1203" fmla="*/ 973607 w 1026132"/>
                <a:gd name="connsiteY10-1204" fmla="*/ 2750515 h 2876460"/>
                <a:gd name="connsiteX11-1205" fmla="*/ 973607 w 1026132"/>
                <a:gd name="connsiteY11-1206" fmla="*/ 2626156 h 2876460"/>
                <a:gd name="connsiteX12-1207" fmla="*/ 354043 w 1026132"/>
                <a:gd name="connsiteY12-1208" fmla="*/ 255235 h 2876460"/>
                <a:gd name="connsiteX13-1209" fmla="*/ 134426 w 1026132"/>
                <a:gd name="connsiteY13-1210" fmla="*/ 0 h 2876460"/>
                <a:gd name="connsiteX0-1211" fmla="*/ 127121 w 1018827"/>
                <a:gd name="connsiteY0-1212" fmla="*/ 0 h 2876460"/>
                <a:gd name="connsiteX1-1213" fmla="*/ 293304 w 1018827"/>
                <a:gd name="connsiteY1-1214" fmla="*/ 226771 h 2876460"/>
                <a:gd name="connsiteX2-1215" fmla="*/ 172284 w 1018827"/>
                <a:gd name="connsiteY2-1216" fmla="*/ 385994 h 2876460"/>
                <a:gd name="connsiteX3-1217" fmla="*/ 8011 w 1018827"/>
                <a:gd name="connsiteY3-1218" fmla="*/ 307238 h 2876460"/>
                <a:gd name="connsiteX4-1219" fmla="*/ 44587 w 1018827"/>
                <a:gd name="connsiteY4-1220" fmla="*/ 168249 h 2876460"/>
                <a:gd name="connsiteX5-1221" fmla="*/ 31336 w 1018827"/>
                <a:gd name="connsiteY5-1222" fmla="*/ 299764 h 2876460"/>
                <a:gd name="connsiteX6-1223" fmla="*/ 620747 w 1018827"/>
                <a:gd name="connsiteY6-1224" fmla="*/ 1676673 h 2876460"/>
                <a:gd name="connsiteX7-1225" fmla="*/ 724900 w 1018827"/>
                <a:gd name="connsiteY7-1226" fmla="*/ 2750515 h 2876460"/>
                <a:gd name="connsiteX8-1227" fmla="*/ 695640 w 1018827"/>
                <a:gd name="connsiteY8-1228" fmla="*/ 2816352 h 2876460"/>
                <a:gd name="connsiteX9-1229" fmla="*/ 812683 w 1018827"/>
                <a:gd name="connsiteY9-1230" fmla="*/ 2874873 h 2876460"/>
                <a:gd name="connsiteX10-1231" fmla="*/ 966302 w 1018827"/>
                <a:gd name="connsiteY10-1232" fmla="*/ 2750515 h 2876460"/>
                <a:gd name="connsiteX11-1233" fmla="*/ 966302 w 1018827"/>
                <a:gd name="connsiteY11-1234" fmla="*/ 2626156 h 2876460"/>
                <a:gd name="connsiteX12-1235" fmla="*/ 346738 w 1018827"/>
                <a:gd name="connsiteY12-1236" fmla="*/ 255235 h 2876460"/>
                <a:gd name="connsiteX13-1237" fmla="*/ 127121 w 1018827"/>
                <a:gd name="connsiteY13-1238" fmla="*/ 0 h 2876460"/>
                <a:gd name="connsiteX0-1239" fmla="*/ 145301 w 1037007"/>
                <a:gd name="connsiteY0-1240" fmla="*/ 0 h 2876460"/>
                <a:gd name="connsiteX1-1241" fmla="*/ 311484 w 1037007"/>
                <a:gd name="connsiteY1-1242" fmla="*/ 226771 h 2876460"/>
                <a:gd name="connsiteX2-1243" fmla="*/ 190464 w 1037007"/>
                <a:gd name="connsiteY2-1244" fmla="*/ 385994 h 2876460"/>
                <a:gd name="connsiteX3-1245" fmla="*/ 26191 w 1037007"/>
                <a:gd name="connsiteY3-1246" fmla="*/ 307238 h 2876460"/>
                <a:gd name="connsiteX4-1247" fmla="*/ 62767 w 1037007"/>
                <a:gd name="connsiteY4-1248" fmla="*/ 168249 h 2876460"/>
                <a:gd name="connsiteX5-1249" fmla="*/ 3699 w 1037007"/>
                <a:gd name="connsiteY5-1250" fmla="*/ 313509 h 2876460"/>
                <a:gd name="connsiteX6-1251" fmla="*/ 638927 w 1037007"/>
                <a:gd name="connsiteY6-1252" fmla="*/ 1676673 h 2876460"/>
                <a:gd name="connsiteX7-1253" fmla="*/ 743080 w 1037007"/>
                <a:gd name="connsiteY7-1254" fmla="*/ 2750515 h 2876460"/>
                <a:gd name="connsiteX8-1255" fmla="*/ 713820 w 1037007"/>
                <a:gd name="connsiteY8-1256" fmla="*/ 2816352 h 2876460"/>
                <a:gd name="connsiteX9-1257" fmla="*/ 830863 w 1037007"/>
                <a:gd name="connsiteY9-1258" fmla="*/ 2874873 h 2876460"/>
                <a:gd name="connsiteX10-1259" fmla="*/ 984482 w 1037007"/>
                <a:gd name="connsiteY10-1260" fmla="*/ 2750515 h 2876460"/>
                <a:gd name="connsiteX11-1261" fmla="*/ 984482 w 1037007"/>
                <a:gd name="connsiteY11-1262" fmla="*/ 2626156 h 2876460"/>
                <a:gd name="connsiteX12-1263" fmla="*/ 364918 w 1037007"/>
                <a:gd name="connsiteY12-1264" fmla="*/ 255235 h 2876460"/>
                <a:gd name="connsiteX13-1265" fmla="*/ 145301 w 1037007"/>
                <a:gd name="connsiteY13-1266" fmla="*/ 0 h 2876460"/>
                <a:gd name="connsiteX0-1267" fmla="*/ 145301 w 1037007"/>
                <a:gd name="connsiteY0-1268" fmla="*/ 0 h 2876460"/>
                <a:gd name="connsiteX1-1269" fmla="*/ 311484 w 1037007"/>
                <a:gd name="connsiteY1-1270" fmla="*/ 226771 h 2876460"/>
                <a:gd name="connsiteX2-1271" fmla="*/ 190464 w 1037007"/>
                <a:gd name="connsiteY2-1272" fmla="*/ 385994 h 2876460"/>
                <a:gd name="connsiteX3-1273" fmla="*/ 26191 w 1037007"/>
                <a:gd name="connsiteY3-1274" fmla="*/ 307238 h 2876460"/>
                <a:gd name="connsiteX4-1275" fmla="*/ 62767 w 1037007"/>
                <a:gd name="connsiteY4-1276" fmla="*/ 168249 h 2876460"/>
                <a:gd name="connsiteX5-1277" fmla="*/ 3699 w 1037007"/>
                <a:gd name="connsiteY5-1278" fmla="*/ 313509 h 2876460"/>
                <a:gd name="connsiteX6-1279" fmla="*/ 593110 w 1037007"/>
                <a:gd name="connsiteY6-1280" fmla="*/ 1685836 h 2876460"/>
                <a:gd name="connsiteX7-1281" fmla="*/ 743080 w 1037007"/>
                <a:gd name="connsiteY7-1282" fmla="*/ 2750515 h 2876460"/>
                <a:gd name="connsiteX8-1283" fmla="*/ 713820 w 1037007"/>
                <a:gd name="connsiteY8-1284" fmla="*/ 2816352 h 2876460"/>
                <a:gd name="connsiteX9-1285" fmla="*/ 830863 w 1037007"/>
                <a:gd name="connsiteY9-1286" fmla="*/ 2874873 h 2876460"/>
                <a:gd name="connsiteX10-1287" fmla="*/ 984482 w 1037007"/>
                <a:gd name="connsiteY10-1288" fmla="*/ 2750515 h 2876460"/>
                <a:gd name="connsiteX11-1289" fmla="*/ 984482 w 1037007"/>
                <a:gd name="connsiteY11-1290" fmla="*/ 2626156 h 2876460"/>
                <a:gd name="connsiteX12-1291" fmla="*/ 364918 w 1037007"/>
                <a:gd name="connsiteY12-1292" fmla="*/ 255235 h 2876460"/>
                <a:gd name="connsiteX13-1293" fmla="*/ 145301 w 1037007"/>
                <a:gd name="connsiteY13-1294" fmla="*/ 0 h 2876460"/>
                <a:gd name="connsiteX0-1295" fmla="*/ 145301 w 1037007"/>
                <a:gd name="connsiteY0-1296" fmla="*/ 0 h 2876460"/>
                <a:gd name="connsiteX1-1297" fmla="*/ 311484 w 1037007"/>
                <a:gd name="connsiteY1-1298" fmla="*/ 226771 h 2876460"/>
                <a:gd name="connsiteX2-1299" fmla="*/ 190464 w 1037007"/>
                <a:gd name="connsiteY2-1300" fmla="*/ 385994 h 2876460"/>
                <a:gd name="connsiteX3-1301" fmla="*/ 26191 w 1037007"/>
                <a:gd name="connsiteY3-1302" fmla="*/ 307238 h 2876460"/>
                <a:gd name="connsiteX4-1303" fmla="*/ 62767 w 1037007"/>
                <a:gd name="connsiteY4-1304" fmla="*/ 168249 h 2876460"/>
                <a:gd name="connsiteX5-1305" fmla="*/ 3699 w 1037007"/>
                <a:gd name="connsiteY5-1306" fmla="*/ 313509 h 2876460"/>
                <a:gd name="connsiteX6-1307" fmla="*/ 629764 w 1037007"/>
                <a:gd name="connsiteY6-1308" fmla="*/ 1676672 h 2876460"/>
                <a:gd name="connsiteX7-1309" fmla="*/ 743080 w 1037007"/>
                <a:gd name="connsiteY7-1310" fmla="*/ 2750515 h 2876460"/>
                <a:gd name="connsiteX8-1311" fmla="*/ 713820 w 1037007"/>
                <a:gd name="connsiteY8-1312" fmla="*/ 2816352 h 2876460"/>
                <a:gd name="connsiteX9-1313" fmla="*/ 830863 w 1037007"/>
                <a:gd name="connsiteY9-1314" fmla="*/ 2874873 h 2876460"/>
                <a:gd name="connsiteX10-1315" fmla="*/ 984482 w 1037007"/>
                <a:gd name="connsiteY10-1316" fmla="*/ 2750515 h 2876460"/>
                <a:gd name="connsiteX11-1317" fmla="*/ 984482 w 1037007"/>
                <a:gd name="connsiteY11-1318" fmla="*/ 2626156 h 2876460"/>
                <a:gd name="connsiteX12-1319" fmla="*/ 364918 w 1037007"/>
                <a:gd name="connsiteY12-1320" fmla="*/ 255235 h 2876460"/>
                <a:gd name="connsiteX13-1321" fmla="*/ 145301 w 1037007"/>
                <a:gd name="connsiteY13-1322" fmla="*/ 0 h 2876460"/>
                <a:gd name="connsiteX0-1323" fmla="*/ 145301 w 1022421"/>
                <a:gd name="connsiteY0-1324" fmla="*/ 0 h 2876460"/>
                <a:gd name="connsiteX1-1325" fmla="*/ 311484 w 1022421"/>
                <a:gd name="connsiteY1-1326" fmla="*/ 226771 h 2876460"/>
                <a:gd name="connsiteX2-1327" fmla="*/ 190464 w 1022421"/>
                <a:gd name="connsiteY2-1328" fmla="*/ 385994 h 2876460"/>
                <a:gd name="connsiteX3-1329" fmla="*/ 26191 w 1022421"/>
                <a:gd name="connsiteY3-1330" fmla="*/ 307238 h 2876460"/>
                <a:gd name="connsiteX4-1331" fmla="*/ 62767 w 1022421"/>
                <a:gd name="connsiteY4-1332" fmla="*/ 168249 h 2876460"/>
                <a:gd name="connsiteX5-1333" fmla="*/ 3699 w 1022421"/>
                <a:gd name="connsiteY5-1334" fmla="*/ 313509 h 2876460"/>
                <a:gd name="connsiteX6-1335" fmla="*/ 629764 w 1022421"/>
                <a:gd name="connsiteY6-1336" fmla="*/ 1676672 h 2876460"/>
                <a:gd name="connsiteX7-1337" fmla="*/ 743080 w 1022421"/>
                <a:gd name="connsiteY7-1338" fmla="*/ 2750515 h 2876460"/>
                <a:gd name="connsiteX8-1339" fmla="*/ 713820 w 1022421"/>
                <a:gd name="connsiteY8-1340" fmla="*/ 2816352 h 2876460"/>
                <a:gd name="connsiteX9-1341" fmla="*/ 830863 w 1022421"/>
                <a:gd name="connsiteY9-1342" fmla="*/ 2874873 h 2876460"/>
                <a:gd name="connsiteX10-1343" fmla="*/ 984482 w 1022421"/>
                <a:gd name="connsiteY10-1344" fmla="*/ 2750515 h 2876460"/>
                <a:gd name="connsiteX11-1345" fmla="*/ 961573 w 1022421"/>
                <a:gd name="connsiteY11-1346" fmla="*/ 2607829 h 2876460"/>
                <a:gd name="connsiteX12-1347" fmla="*/ 364918 w 1022421"/>
                <a:gd name="connsiteY12-1348" fmla="*/ 255235 h 2876460"/>
                <a:gd name="connsiteX13-1349" fmla="*/ 145301 w 1022421"/>
                <a:gd name="connsiteY13-1350" fmla="*/ 0 h 2876460"/>
                <a:gd name="connsiteX0-1351" fmla="*/ 145301 w 1022421"/>
                <a:gd name="connsiteY0-1352" fmla="*/ 0 h 2876460"/>
                <a:gd name="connsiteX1-1353" fmla="*/ 311484 w 1022421"/>
                <a:gd name="connsiteY1-1354" fmla="*/ 226771 h 2876460"/>
                <a:gd name="connsiteX2-1355" fmla="*/ 190464 w 1022421"/>
                <a:gd name="connsiteY2-1356" fmla="*/ 385994 h 2876460"/>
                <a:gd name="connsiteX3-1357" fmla="*/ 26191 w 1022421"/>
                <a:gd name="connsiteY3-1358" fmla="*/ 307238 h 2876460"/>
                <a:gd name="connsiteX4-1359" fmla="*/ 62767 w 1022421"/>
                <a:gd name="connsiteY4-1360" fmla="*/ 168249 h 2876460"/>
                <a:gd name="connsiteX5-1361" fmla="*/ 3699 w 1022421"/>
                <a:gd name="connsiteY5-1362" fmla="*/ 313509 h 2876460"/>
                <a:gd name="connsiteX6-1363" fmla="*/ 629764 w 1022421"/>
                <a:gd name="connsiteY6-1364" fmla="*/ 1676672 h 2876460"/>
                <a:gd name="connsiteX7-1365" fmla="*/ 743080 w 1022421"/>
                <a:gd name="connsiteY7-1366" fmla="*/ 2750515 h 2876460"/>
                <a:gd name="connsiteX8-1367" fmla="*/ 713820 w 1022421"/>
                <a:gd name="connsiteY8-1368" fmla="*/ 2816352 h 2876460"/>
                <a:gd name="connsiteX9-1369" fmla="*/ 830863 w 1022421"/>
                <a:gd name="connsiteY9-1370" fmla="*/ 2874873 h 2876460"/>
                <a:gd name="connsiteX10-1371" fmla="*/ 984482 w 1022421"/>
                <a:gd name="connsiteY10-1372" fmla="*/ 2750515 h 2876460"/>
                <a:gd name="connsiteX11-1373" fmla="*/ 961573 w 1022421"/>
                <a:gd name="connsiteY11-1374" fmla="*/ 2607829 h 2876460"/>
                <a:gd name="connsiteX12-1375" fmla="*/ 360336 w 1022421"/>
                <a:gd name="connsiteY12-1376" fmla="*/ 278144 h 2876460"/>
                <a:gd name="connsiteX13-1377" fmla="*/ 145301 w 1022421"/>
                <a:gd name="connsiteY13-1378" fmla="*/ 0 h 2876460"/>
                <a:gd name="connsiteX0-1379" fmla="*/ 145301 w 1022421"/>
                <a:gd name="connsiteY0-1380" fmla="*/ 0 h 2876460"/>
                <a:gd name="connsiteX1-1381" fmla="*/ 311484 w 1022421"/>
                <a:gd name="connsiteY1-1382" fmla="*/ 226771 h 2876460"/>
                <a:gd name="connsiteX2-1383" fmla="*/ 190464 w 1022421"/>
                <a:gd name="connsiteY2-1384" fmla="*/ 385994 h 2876460"/>
                <a:gd name="connsiteX3-1385" fmla="*/ 26191 w 1022421"/>
                <a:gd name="connsiteY3-1386" fmla="*/ 307238 h 2876460"/>
                <a:gd name="connsiteX4-1387" fmla="*/ 62767 w 1022421"/>
                <a:gd name="connsiteY4-1388" fmla="*/ 168249 h 2876460"/>
                <a:gd name="connsiteX5-1389" fmla="*/ 3699 w 1022421"/>
                <a:gd name="connsiteY5-1390" fmla="*/ 313509 h 2876460"/>
                <a:gd name="connsiteX6-1391" fmla="*/ 629764 w 1022421"/>
                <a:gd name="connsiteY6-1392" fmla="*/ 1676672 h 2876460"/>
                <a:gd name="connsiteX7-1393" fmla="*/ 743080 w 1022421"/>
                <a:gd name="connsiteY7-1394" fmla="*/ 2750515 h 2876460"/>
                <a:gd name="connsiteX8-1395" fmla="*/ 713820 w 1022421"/>
                <a:gd name="connsiteY8-1396" fmla="*/ 2816352 h 2876460"/>
                <a:gd name="connsiteX9-1397" fmla="*/ 830863 w 1022421"/>
                <a:gd name="connsiteY9-1398" fmla="*/ 2874873 h 2876460"/>
                <a:gd name="connsiteX10-1399" fmla="*/ 984482 w 1022421"/>
                <a:gd name="connsiteY10-1400" fmla="*/ 2750515 h 2876460"/>
                <a:gd name="connsiteX11-1401" fmla="*/ 961573 w 1022421"/>
                <a:gd name="connsiteY11-1402" fmla="*/ 2607829 h 2876460"/>
                <a:gd name="connsiteX12-1403" fmla="*/ 360336 w 1022421"/>
                <a:gd name="connsiteY12-1404" fmla="*/ 278144 h 2876460"/>
                <a:gd name="connsiteX13-1405" fmla="*/ 145301 w 1022421"/>
                <a:gd name="connsiteY13-1406" fmla="*/ 0 h 2876460"/>
                <a:gd name="connsiteX0-1407" fmla="*/ 145301 w 1022421"/>
                <a:gd name="connsiteY0-1408" fmla="*/ 0 h 2876460"/>
                <a:gd name="connsiteX1-1409" fmla="*/ 311484 w 1022421"/>
                <a:gd name="connsiteY1-1410" fmla="*/ 226771 h 2876460"/>
                <a:gd name="connsiteX2-1411" fmla="*/ 185882 w 1022421"/>
                <a:gd name="connsiteY2-1412" fmla="*/ 363086 h 2876460"/>
                <a:gd name="connsiteX3-1413" fmla="*/ 26191 w 1022421"/>
                <a:gd name="connsiteY3-1414" fmla="*/ 307238 h 2876460"/>
                <a:gd name="connsiteX4-1415" fmla="*/ 62767 w 1022421"/>
                <a:gd name="connsiteY4-1416" fmla="*/ 168249 h 2876460"/>
                <a:gd name="connsiteX5-1417" fmla="*/ 3699 w 1022421"/>
                <a:gd name="connsiteY5-1418" fmla="*/ 313509 h 2876460"/>
                <a:gd name="connsiteX6-1419" fmla="*/ 629764 w 1022421"/>
                <a:gd name="connsiteY6-1420" fmla="*/ 1676672 h 2876460"/>
                <a:gd name="connsiteX7-1421" fmla="*/ 743080 w 1022421"/>
                <a:gd name="connsiteY7-1422" fmla="*/ 2750515 h 2876460"/>
                <a:gd name="connsiteX8-1423" fmla="*/ 713820 w 1022421"/>
                <a:gd name="connsiteY8-1424" fmla="*/ 2816352 h 2876460"/>
                <a:gd name="connsiteX9-1425" fmla="*/ 830863 w 1022421"/>
                <a:gd name="connsiteY9-1426" fmla="*/ 2874873 h 2876460"/>
                <a:gd name="connsiteX10-1427" fmla="*/ 984482 w 1022421"/>
                <a:gd name="connsiteY10-1428" fmla="*/ 2750515 h 2876460"/>
                <a:gd name="connsiteX11-1429" fmla="*/ 961573 w 1022421"/>
                <a:gd name="connsiteY11-1430" fmla="*/ 2607829 h 2876460"/>
                <a:gd name="connsiteX12-1431" fmla="*/ 360336 w 1022421"/>
                <a:gd name="connsiteY12-1432" fmla="*/ 278144 h 2876460"/>
                <a:gd name="connsiteX13-1433" fmla="*/ 145301 w 1022421"/>
                <a:gd name="connsiteY13-1434" fmla="*/ 0 h 2876460"/>
                <a:gd name="connsiteX0-1435" fmla="*/ 145301 w 1022421"/>
                <a:gd name="connsiteY0-1436" fmla="*/ 0 h 2876460"/>
                <a:gd name="connsiteX1-1437" fmla="*/ 311484 w 1022421"/>
                <a:gd name="connsiteY1-1438" fmla="*/ 226771 h 2876460"/>
                <a:gd name="connsiteX2-1439" fmla="*/ 176719 w 1022421"/>
                <a:gd name="connsiteY2-1440" fmla="*/ 340177 h 2876460"/>
                <a:gd name="connsiteX3-1441" fmla="*/ 26191 w 1022421"/>
                <a:gd name="connsiteY3-1442" fmla="*/ 307238 h 2876460"/>
                <a:gd name="connsiteX4-1443" fmla="*/ 62767 w 1022421"/>
                <a:gd name="connsiteY4-1444" fmla="*/ 168249 h 2876460"/>
                <a:gd name="connsiteX5-1445" fmla="*/ 3699 w 1022421"/>
                <a:gd name="connsiteY5-1446" fmla="*/ 313509 h 2876460"/>
                <a:gd name="connsiteX6-1447" fmla="*/ 629764 w 1022421"/>
                <a:gd name="connsiteY6-1448" fmla="*/ 1676672 h 2876460"/>
                <a:gd name="connsiteX7-1449" fmla="*/ 743080 w 1022421"/>
                <a:gd name="connsiteY7-1450" fmla="*/ 2750515 h 2876460"/>
                <a:gd name="connsiteX8-1451" fmla="*/ 713820 w 1022421"/>
                <a:gd name="connsiteY8-1452" fmla="*/ 2816352 h 2876460"/>
                <a:gd name="connsiteX9-1453" fmla="*/ 830863 w 1022421"/>
                <a:gd name="connsiteY9-1454" fmla="*/ 2874873 h 2876460"/>
                <a:gd name="connsiteX10-1455" fmla="*/ 984482 w 1022421"/>
                <a:gd name="connsiteY10-1456" fmla="*/ 2750515 h 2876460"/>
                <a:gd name="connsiteX11-1457" fmla="*/ 961573 w 1022421"/>
                <a:gd name="connsiteY11-1458" fmla="*/ 2607829 h 2876460"/>
                <a:gd name="connsiteX12-1459" fmla="*/ 360336 w 1022421"/>
                <a:gd name="connsiteY12-1460" fmla="*/ 278144 h 2876460"/>
                <a:gd name="connsiteX13-1461" fmla="*/ 145301 w 1022421"/>
                <a:gd name="connsiteY13-1462" fmla="*/ 0 h 2876460"/>
                <a:gd name="connsiteX0-1463" fmla="*/ 145301 w 1022421"/>
                <a:gd name="connsiteY0-1464" fmla="*/ 0 h 2876460"/>
                <a:gd name="connsiteX1-1465" fmla="*/ 297739 w 1022421"/>
                <a:gd name="connsiteY1-1466" fmla="*/ 208444 h 2876460"/>
                <a:gd name="connsiteX2-1467" fmla="*/ 176719 w 1022421"/>
                <a:gd name="connsiteY2-1468" fmla="*/ 340177 h 2876460"/>
                <a:gd name="connsiteX3-1469" fmla="*/ 26191 w 1022421"/>
                <a:gd name="connsiteY3-1470" fmla="*/ 307238 h 2876460"/>
                <a:gd name="connsiteX4-1471" fmla="*/ 62767 w 1022421"/>
                <a:gd name="connsiteY4-1472" fmla="*/ 168249 h 2876460"/>
                <a:gd name="connsiteX5-1473" fmla="*/ 3699 w 1022421"/>
                <a:gd name="connsiteY5-1474" fmla="*/ 313509 h 2876460"/>
                <a:gd name="connsiteX6-1475" fmla="*/ 629764 w 1022421"/>
                <a:gd name="connsiteY6-1476" fmla="*/ 1676672 h 2876460"/>
                <a:gd name="connsiteX7-1477" fmla="*/ 743080 w 1022421"/>
                <a:gd name="connsiteY7-1478" fmla="*/ 2750515 h 2876460"/>
                <a:gd name="connsiteX8-1479" fmla="*/ 713820 w 1022421"/>
                <a:gd name="connsiteY8-1480" fmla="*/ 2816352 h 2876460"/>
                <a:gd name="connsiteX9-1481" fmla="*/ 830863 w 1022421"/>
                <a:gd name="connsiteY9-1482" fmla="*/ 2874873 h 2876460"/>
                <a:gd name="connsiteX10-1483" fmla="*/ 984482 w 1022421"/>
                <a:gd name="connsiteY10-1484" fmla="*/ 2750515 h 2876460"/>
                <a:gd name="connsiteX11-1485" fmla="*/ 961573 w 1022421"/>
                <a:gd name="connsiteY11-1486" fmla="*/ 2607829 h 2876460"/>
                <a:gd name="connsiteX12-1487" fmla="*/ 360336 w 1022421"/>
                <a:gd name="connsiteY12-1488" fmla="*/ 278144 h 2876460"/>
                <a:gd name="connsiteX13-1489" fmla="*/ 145301 w 1022421"/>
                <a:gd name="connsiteY13-1490" fmla="*/ 0 h 28764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313" y="connsiteY13-314"/>
                </a:cxn>
              </a:cxnLst>
              <a:rect l="l" t="t" r="r" b="b"/>
              <a:pathLst>
                <a:path w="1022421" h="2876460">
                  <a:moveTo>
                    <a:pt x="145301" y="0"/>
                  </a:moveTo>
                  <a:cubicBezTo>
                    <a:pt x="268653" y="54438"/>
                    <a:pt x="292503" y="151748"/>
                    <a:pt x="297739" y="208444"/>
                  </a:cubicBezTo>
                  <a:cubicBezTo>
                    <a:pt x="302975" y="265140"/>
                    <a:pt x="221977" y="323711"/>
                    <a:pt x="176719" y="340177"/>
                  </a:cubicBezTo>
                  <a:cubicBezTo>
                    <a:pt x="131461" y="356643"/>
                    <a:pt x="45183" y="335893"/>
                    <a:pt x="26191" y="307238"/>
                  </a:cubicBezTo>
                  <a:cubicBezTo>
                    <a:pt x="7199" y="278583"/>
                    <a:pt x="29106" y="204613"/>
                    <a:pt x="62767" y="168249"/>
                  </a:cubicBezTo>
                  <a:cubicBezTo>
                    <a:pt x="-468" y="223326"/>
                    <a:pt x="-5843" y="282866"/>
                    <a:pt x="3699" y="313509"/>
                  </a:cubicBezTo>
                  <a:cubicBezTo>
                    <a:pt x="161507" y="531322"/>
                    <a:pt x="506534" y="1270504"/>
                    <a:pt x="629764" y="1676672"/>
                  </a:cubicBezTo>
                  <a:cubicBezTo>
                    <a:pt x="752994" y="2082840"/>
                    <a:pt x="729071" y="2560568"/>
                    <a:pt x="743080" y="2750515"/>
                  </a:cubicBezTo>
                  <a:cubicBezTo>
                    <a:pt x="757089" y="2940462"/>
                    <a:pt x="699190" y="2795626"/>
                    <a:pt x="713820" y="2816352"/>
                  </a:cubicBezTo>
                  <a:cubicBezTo>
                    <a:pt x="728450" y="2837078"/>
                    <a:pt x="785753" y="2885846"/>
                    <a:pt x="830863" y="2874873"/>
                  </a:cubicBezTo>
                  <a:cubicBezTo>
                    <a:pt x="875973" y="2863900"/>
                    <a:pt x="958879" y="2791968"/>
                    <a:pt x="984482" y="2750515"/>
                  </a:cubicBezTo>
                  <a:cubicBezTo>
                    <a:pt x="1010085" y="2709062"/>
                    <a:pt x="1065735" y="3005103"/>
                    <a:pt x="961573" y="2607829"/>
                  </a:cubicBezTo>
                  <a:cubicBezTo>
                    <a:pt x="857411" y="2210555"/>
                    <a:pt x="473978" y="779981"/>
                    <a:pt x="360336" y="278144"/>
                  </a:cubicBezTo>
                  <a:cubicBezTo>
                    <a:pt x="295347" y="31282"/>
                    <a:pt x="240770" y="31302"/>
                    <a:pt x="145301" y="0"/>
                  </a:cubicBezTo>
                  <a:close/>
                </a:path>
              </a:pathLst>
            </a:custGeom>
            <a:gradFill flip="none" rotWithShape="1">
              <a:gsLst>
                <a:gs pos="25000">
                  <a:schemeClr val="bg1">
                    <a:alpha val="0"/>
                  </a:schemeClr>
                </a:gs>
                <a:gs pos="50000">
                  <a:schemeClr val="bg1">
                    <a:lumMod val="75000"/>
                  </a:schemeClr>
                </a:gs>
                <a:gs pos="69000">
                  <a:schemeClr val="bg1">
                    <a:alpha val="0"/>
                  </a:schemeClr>
                </a:gs>
              </a:gsLst>
              <a:lin ang="96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7" name="组合 16"/>
          <p:cNvGrpSpPr/>
          <p:nvPr/>
        </p:nvGrpSpPr>
        <p:grpSpPr>
          <a:xfrm>
            <a:off x="8126611" y="619139"/>
            <a:ext cx="2621280" cy="3162392"/>
            <a:chOff x="6156175" y="644690"/>
            <a:chExt cx="1965960" cy="3162393"/>
          </a:xfrm>
        </p:grpSpPr>
        <p:sp>
          <p:nvSpPr>
            <p:cNvPr id="18" name="TextBox 17"/>
            <p:cNvSpPr txBox="1"/>
            <p:nvPr/>
          </p:nvSpPr>
          <p:spPr>
            <a:xfrm>
              <a:off x="6156175" y="644690"/>
              <a:ext cx="1965960" cy="829945"/>
            </a:xfrm>
            <a:prstGeom prst="rect">
              <a:avLst/>
            </a:prstGeom>
            <a:noFill/>
          </p:spPr>
          <p:txBody>
            <a:bodyPr wrap="none" rtlCol="0">
              <a:spAutoFit/>
            </a:bodyPr>
            <a:lstStyle/>
            <a:p>
              <a:r>
                <a:rPr lang="zh-CN" altLang="en-US" sz="4800" dirty="0" smtClean="0">
                  <a:solidFill>
                    <a:srgbClr val="C00000"/>
                  </a:solidFill>
                  <a:effectLst>
                    <a:outerShdw blurRad="38100" dist="38100" dir="2700000" algn="tl">
                      <a:srgbClr val="000000">
                        <a:alpha val="43137"/>
                      </a:srgbClr>
                    </a:outerShdw>
                  </a:effectLst>
                  <a:latin typeface="+mj-ea"/>
                  <a:ea typeface="+mj-ea"/>
                </a:rPr>
                <a:t>品德培养</a:t>
              </a:r>
              <a:endParaRPr lang="zh-CN" altLang="en-US" sz="4800" dirty="0" smtClean="0">
                <a:solidFill>
                  <a:srgbClr val="C00000"/>
                </a:solidFill>
                <a:effectLst>
                  <a:outerShdw blurRad="38100" dist="38100" dir="2700000" algn="tl">
                    <a:srgbClr val="000000">
                      <a:alpha val="43137"/>
                    </a:srgbClr>
                  </a:outerShdw>
                </a:effectLst>
                <a:latin typeface="+mj-ea"/>
                <a:ea typeface="+mj-ea"/>
              </a:endParaRPr>
            </a:p>
          </p:txBody>
        </p:sp>
        <p:sp>
          <p:nvSpPr>
            <p:cNvPr id="19" name="TextBox 18"/>
            <p:cNvSpPr txBox="1"/>
            <p:nvPr/>
          </p:nvSpPr>
          <p:spPr>
            <a:xfrm>
              <a:off x="6876256" y="3140968"/>
              <a:ext cx="232410" cy="666115"/>
            </a:xfrm>
            <a:prstGeom prst="rect">
              <a:avLst/>
            </a:prstGeom>
            <a:noFill/>
          </p:spPr>
          <p:txBody>
            <a:bodyPr wrap="none" rtlCol="0">
              <a:spAutoFit/>
            </a:bodyPr>
            <a:lstStyle/>
            <a:p>
              <a:endParaRPr lang="zh-CN" altLang="en-US" sz="3735" dirty="0">
                <a:solidFill>
                  <a:schemeClr val="bg1"/>
                </a:solidFill>
                <a:latin typeface="+mj-ea"/>
                <a:ea typeface="+mj-ea"/>
              </a:endParaRPr>
            </a:p>
          </p:txBody>
        </p:sp>
      </p:grpSp>
      <p:sp>
        <p:nvSpPr>
          <p:cNvPr id="20" name="TextBox 19"/>
          <p:cNvSpPr txBox="1"/>
          <p:nvPr/>
        </p:nvSpPr>
        <p:spPr>
          <a:xfrm>
            <a:off x="7690485" y="1604645"/>
            <a:ext cx="3874770" cy="45231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mn-ea"/>
              </a:rPr>
              <a:t>日常组织品德培育与纪律、法治、规矩训练</a:t>
            </a:r>
            <a:endParaRPr lang="en-US" altLang="zh-CN" sz="2400" b="1" dirty="0">
              <a:solidFill>
                <a:schemeClr val="accent4">
                  <a:lumMod val="50000"/>
                </a:schemeClr>
              </a:solidFill>
              <a:latin typeface="+mn-ea"/>
            </a:endParaRPr>
          </a:p>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mn-ea"/>
              </a:rPr>
              <a:t>组织互助小组之间的各类竞技活动培育健康积极向上的精神</a:t>
            </a:r>
            <a:endParaRPr lang="zh-CN" altLang="en-US" sz="2400" b="1" dirty="0">
              <a:solidFill>
                <a:schemeClr val="accent4">
                  <a:lumMod val="50000"/>
                </a:schemeClr>
              </a:solidFill>
              <a:latin typeface="+mn-ea"/>
            </a:endParaRPr>
          </a:p>
          <a:p>
            <a:pPr marL="285750" indent="-285750">
              <a:lnSpc>
                <a:spcPct val="150000"/>
              </a:lnSpc>
              <a:buFont typeface="Arial" panose="020B0604020202020204" pitchFamily="34" charset="0"/>
              <a:buChar char="•"/>
            </a:pPr>
            <a:r>
              <a:rPr lang="zh-CN" altLang="en-US" sz="2400" b="1" dirty="0">
                <a:solidFill>
                  <a:schemeClr val="accent4">
                    <a:lumMod val="50000"/>
                  </a:schemeClr>
                </a:solidFill>
                <a:latin typeface="+mn-ea"/>
              </a:rPr>
              <a:t>通过爱心大使日常关爱、家访、老师协同共同引导培育</a:t>
            </a:r>
            <a:endParaRPr lang="zh-CN" altLang="en-US" sz="2400" b="1" dirty="0">
              <a:solidFill>
                <a:schemeClr val="accent4">
                  <a:lumMod val="50000"/>
                </a:schemeClr>
              </a:solidFill>
              <a:latin typeface="+mn-ea"/>
            </a:endParaRPr>
          </a:p>
        </p:txBody>
      </p:sp>
      <p:pic>
        <p:nvPicPr>
          <p:cNvPr id="21" name="Picture 3" descr="C:\Users\TOSHIBA\Desktop\新建文件夹 (2)\400个常用ppt图标_ppt宝藏_www.pptbz\400个常用ppt图标(244)_ppt宝藏_www.pptbz.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3216" y="635008"/>
            <a:ext cx="1248000" cy="124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TOSHIBA\Desktop\新建文件夹 (2)\400个常用ppt图标_ppt宝藏_www.pptbz\400个常用ppt图标(5)_ppt宝藏_www.pptbz.com.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221" y="5739540"/>
            <a:ext cx="1248000" cy="12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8000">
        <p14:conveyor dir="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0-#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par>
                          <p:cTn id="18" fill="hold">
                            <p:stCondLst>
                              <p:cond delay="1250"/>
                            </p:stCondLst>
                            <p:childTnLst>
                              <p:par>
                                <p:cTn id="19" presetID="22" presetClass="entr" presetSubtype="8" fill="hold" grpId="0" nodeType="after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wipe(left)">
                                      <p:cBhvr>
                                        <p:cTn id="21" dur="500"/>
                                        <p:tgtEl>
                                          <p:spTgt spid="20">
                                            <p:txEl>
                                              <p:pRg st="0" end="0"/>
                                            </p:txEl>
                                          </p:spTgt>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wipe(left)">
                                      <p:cBhvr>
                                        <p:cTn id="30" dur="500"/>
                                        <p:tgtEl>
                                          <p:spTgt spid="20">
                                            <p:txEl>
                                              <p:pRg st="2" end="2"/>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85d474ee79bd5ce0a918319a945532"/>
          <p:cNvPicPr>
            <a:picLocks noChangeAspect="1"/>
          </p:cNvPicPr>
          <p:nvPr>
            <p:custDataLst>
              <p:tags r:id="rId1"/>
            </p:custDataLst>
          </p:nvPr>
        </p:nvPicPr>
        <p:blipFill>
          <a:blip r:embed="rId2"/>
          <a:stretch>
            <a:fillRect/>
          </a:stretch>
        </p:blipFill>
        <p:spPr>
          <a:xfrm>
            <a:off x="847725" y="1788160"/>
            <a:ext cx="3100070" cy="2204085"/>
          </a:xfrm>
          <a:prstGeom prst="ellipse">
            <a:avLst/>
          </a:prstGeom>
          <a:noFill/>
          <a:ln w="9525">
            <a:noFill/>
          </a:ln>
        </p:spPr>
      </p:pic>
      <p:pic>
        <p:nvPicPr>
          <p:cNvPr id="9" name="图片 8" descr="c8e4abdbbf082f5d71d814d9d5b4fa7"/>
          <p:cNvPicPr>
            <a:picLocks noChangeAspect="1"/>
          </p:cNvPicPr>
          <p:nvPr/>
        </p:nvPicPr>
        <p:blipFill>
          <a:blip r:embed="rId3"/>
          <a:srcRect l="3395" t="-1199" r="4404" b="1199"/>
          <a:stretch>
            <a:fillRect/>
          </a:stretch>
        </p:blipFill>
        <p:spPr>
          <a:xfrm rot="240000">
            <a:off x="6385560" y="3992245"/>
            <a:ext cx="3459480" cy="2160270"/>
          </a:xfrm>
          <a:prstGeom prst="ellipse">
            <a:avLst/>
          </a:prstGeom>
        </p:spPr>
      </p:pic>
      <p:pic>
        <p:nvPicPr>
          <p:cNvPr id="10" name="图片 9" descr="8e618d1c5fa5d1d48158186138117e8"/>
          <p:cNvPicPr>
            <a:picLocks noChangeAspect="1"/>
          </p:cNvPicPr>
          <p:nvPr/>
        </p:nvPicPr>
        <p:blipFill>
          <a:blip r:embed="rId4"/>
          <a:srcRect l="3435" r="4790"/>
          <a:stretch>
            <a:fillRect/>
          </a:stretch>
        </p:blipFill>
        <p:spPr>
          <a:xfrm>
            <a:off x="8249920" y="2557145"/>
            <a:ext cx="3053080" cy="2007870"/>
          </a:xfrm>
          <a:prstGeom prst="ellipse">
            <a:avLst/>
          </a:prstGeom>
        </p:spPr>
      </p:pic>
      <p:sp>
        <p:nvSpPr>
          <p:cNvPr id="2" name="标题 1"/>
          <p:cNvSpPr>
            <a:spLocks noGrp="1"/>
          </p:cNvSpPr>
          <p:nvPr/>
        </p:nvSpPr>
        <p:spPr>
          <a:xfrm>
            <a:off x="651510" y="664845"/>
            <a:ext cx="10888980" cy="485775"/>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zh-CN" altLang="en-US" sz="3600" b="1" dirty="0">
                <a:solidFill>
                  <a:srgbClr val="C00000"/>
                </a:solidFill>
                <a:effectLst>
                  <a:outerShdw blurRad="38100" dist="19050" dir="2700000" algn="tl" rotWithShape="0">
                    <a:schemeClr val="dk1">
                      <a:alpha val="40000"/>
                    </a:schemeClr>
                  </a:outerShdw>
                </a:effectLst>
                <a:latin typeface="隶书" panose="02010509060101010101" charset="-122"/>
                <a:ea typeface="隶书" panose="02010509060101010101" charset="-122"/>
                <a:cs typeface="隶书" panose="02010509060101010101" charset="-122"/>
              </a:rPr>
              <a:t>每年入户家庭回访</a:t>
            </a:r>
            <a:r>
              <a:rPr lang="en-US" altLang="zh-CN" sz="3200" b="1" dirty="0">
                <a:solidFill>
                  <a:srgbClr val="C00000"/>
                </a:solidFill>
                <a:effectLst>
                  <a:outerShdw blurRad="38100" dist="19050" dir="2700000" algn="tl" rotWithShape="0">
                    <a:schemeClr val="dk1">
                      <a:alpha val="40000"/>
                    </a:schemeClr>
                  </a:outerShdw>
                </a:effectLst>
                <a:latin typeface="隶书" panose="02010509060101010101" charset="-122"/>
                <a:ea typeface="隶书" panose="02010509060101010101" charset="-122"/>
                <a:cs typeface="隶书" panose="02010509060101010101" charset="-122"/>
              </a:rPr>
              <a:t> </a:t>
            </a:r>
            <a:r>
              <a:rPr lang="en-US" altLang="zh-CN" sz="3200" b="1" dirty="0">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    </a:t>
            </a:r>
            <a:r>
              <a:rPr lang="zh-CN" altLang="en-US" sz="3600" b="1" dirty="0">
                <a:solidFill>
                  <a:srgbClr val="7030A0"/>
                </a:solidFill>
                <a:effectLst>
                  <a:outerShdw blurRad="38100" dist="19050" dir="2700000" algn="tl" rotWithShape="0">
                    <a:schemeClr val="dk1">
                      <a:alpha val="40000"/>
                    </a:schemeClr>
                  </a:outerShdw>
                </a:effectLst>
                <a:latin typeface="隶书" panose="02010509060101010101" charset="-122"/>
                <a:ea typeface="隶书" panose="02010509060101010101" charset="-122"/>
              </a:rPr>
              <a:t>为每位孩子建立年度成长记录</a:t>
            </a:r>
            <a:endParaRPr lang="zh-CN" altLang="en-US" sz="3600" b="1" dirty="0">
              <a:solidFill>
                <a:srgbClr val="7030A0"/>
              </a:solidFill>
              <a:effectLst>
                <a:outerShdw blurRad="38100" dist="19050" dir="2700000" algn="tl" rotWithShape="0">
                  <a:schemeClr val="dk1">
                    <a:alpha val="40000"/>
                  </a:schemeClr>
                </a:outerShdw>
              </a:effectLst>
              <a:latin typeface="隶书" panose="02010509060101010101" charset="-122"/>
              <a:ea typeface="隶书" panose="02010509060101010101" charset="-122"/>
            </a:endParaRPr>
          </a:p>
        </p:txBody>
      </p:sp>
      <p:pic>
        <p:nvPicPr>
          <p:cNvPr id="5" name="图片 6" descr="4f81f2903e420383ef29eceec9b7cd8"/>
          <p:cNvPicPr>
            <a:picLocks noChangeAspect="1"/>
          </p:cNvPicPr>
          <p:nvPr>
            <p:custDataLst>
              <p:tags r:id="rId5"/>
            </p:custDataLst>
          </p:nvPr>
        </p:nvPicPr>
        <p:blipFill>
          <a:blip r:embed="rId6"/>
          <a:stretch>
            <a:fillRect/>
          </a:stretch>
        </p:blipFill>
        <p:spPr>
          <a:xfrm>
            <a:off x="2973070" y="2647315"/>
            <a:ext cx="2935605" cy="2307590"/>
          </a:xfrm>
          <a:prstGeom prst="ellipse">
            <a:avLst/>
          </a:prstGeom>
          <a:noFill/>
          <a:ln w="9525">
            <a:noFill/>
          </a:ln>
        </p:spPr>
      </p:pic>
      <p:pic>
        <p:nvPicPr>
          <p:cNvPr id="8" name="图片 7" descr="38fcb8b7a0ea06f3aae0d7d87fa1a29"/>
          <p:cNvPicPr>
            <a:picLocks noChangeAspect="1"/>
          </p:cNvPicPr>
          <p:nvPr/>
        </p:nvPicPr>
        <p:blipFill>
          <a:blip r:embed="rId7"/>
          <a:srcRect l="2739" r="5811"/>
          <a:stretch>
            <a:fillRect/>
          </a:stretch>
        </p:blipFill>
        <p:spPr>
          <a:xfrm rot="21120000">
            <a:off x="6139180" y="1598295"/>
            <a:ext cx="2945130" cy="2199640"/>
          </a:xfrm>
          <a:prstGeom prst="ellipse">
            <a:avLst/>
          </a:prstGeom>
        </p:spPr>
      </p:pic>
      <p:pic>
        <p:nvPicPr>
          <p:cNvPr id="3" name="图片 27" descr="966e1dcde89d02f243de9aa25b8661a"/>
          <p:cNvPicPr>
            <a:picLocks noChangeAspect="1"/>
          </p:cNvPicPr>
          <p:nvPr>
            <p:custDataLst>
              <p:tags r:id="rId8"/>
            </p:custDataLst>
          </p:nvPr>
        </p:nvPicPr>
        <p:blipFill>
          <a:blip r:embed="rId9"/>
          <a:stretch>
            <a:fillRect/>
          </a:stretch>
        </p:blipFill>
        <p:spPr>
          <a:xfrm>
            <a:off x="756285" y="4080510"/>
            <a:ext cx="3343275" cy="2108200"/>
          </a:xfrm>
          <a:prstGeom prst="ellipse">
            <a:avLst/>
          </a:prstGeom>
          <a:noFill/>
          <a:ln w="9525">
            <a:noFill/>
          </a:ln>
        </p:spPr>
      </p:pic>
      <p:sp>
        <p:nvSpPr>
          <p:cNvPr id="17" name="文本框 16"/>
          <p:cNvSpPr txBox="1"/>
          <p:nvPr/>
        </p:nvSpPr>
        <p:spPr>
          <a:xfrm>
            <a:off x="3300095" y="1666875"/>
            <a:ext cx="1306195" cy="398780"/>
          </a:xfrm>
          <a:prstGeom prst="rect">
            <a:avLst/>
          </a:prstGeom>
          <a:noFill/>
        </p:spPr>
        <p:txBody>
          <a:bodyPr wrap="square" rtlCol="0">
            <a:spAutoFit/>
          </a:bodyPr>
          <a:p>
            <a:r>
              <a:rPr lang="zh-CN" altLang="zh-CN" sz="2000" b="1">
                <a:latin typeface="微软雅黑" panose="020B0503020204020204" charset="-122"/>
                <a:ea typeface="微软雅黑" panose="020B0503020204020204" charset="-122"/>
              </a:rPr>
              <a:t>入户回访</a:t>
            </a:r>
            <a:endParaRPr lang="zh-CN" altLang="zh-CN" sz="2000" b="1">
              <a:latin typeface="微软雅黑" panose="020B0503020204020204" charset="-122"/>
              <a:ea typeface="微软雅黑" panose="020B0503020204020204" charset="-122"/>
            </a:endParaRPr>
          </a:p>
        </p:txBody>
      </p:sp>
      <p:sp>
        <p:nvSpPr>
          <p:cNvPr id="19" name="右弧形箭头 18"/>
          <p:cNvSpPr/>
          <p:nvPr/>
        </p:nvSpPr>
        <p:spPr>
          <a:xfrm>
            <a:off x="4606290" y="1788160"/>
            <a:ext cx="430530" cy="9632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0" name="文本框 19"/>
          <p:cNvSpPr txBox="1"/>
          <p:nvPr/>
        </p:nvSpPr>
        <p:spPr>
          <a:xfrm>
            <a:off x="9720580" y="1821815"/>
            <a:ext cx="2158365" cy="662940"/>
          </a:xfrm>
          <a:prstGeom prst="rect">
            <a:avLst/>
          </a:prstGeom>
          <a:noFill/>
        </p:spPr>
        <p:txBody>
          <a:bodyPr wrap="square" rtlCol="0">
            <a:noAutofit/>
          </a:bodyPr>
          <a:p>
            <a:r>
              <a:rPr lang="zh-CN" altLang="en-US" b="1">
                <a:latin typeface="微软雅黑" panose="020B0503020204020204" charset="-122"/>
                <a:ea typeface="微软雅黑" panose="020B0503020204020204" charset="-122"/>
              </a:rPr>
              <a:t>孩子每年</a:t>
            </a:r>
            <a:endParaRPr lang="zh-CN" altLang="en-US" b="1">
              <a:latin typeface="微软雅黑" panose="020B0503020204020204" charset="-122"/>
              <a:ea typeface="微软雅黑" panose="020B0503020204020204" charset="-122"/>
            </a:endParaRPr>
          </a:p>
          <a:p>
            <a:r>
              <a:rPr lang="zh-CN" altLang="en-US" b="1">
                <a:latin typeface="微软雅黑" panose="020B0503020204020204" charset="-122"/>
                <a:ea typeface="微软雅黑" panose="020B0503020204020204" charset="-122"/>
              </a:rPr>
              <a:t>成长记录</a:t>
            </a:r>
            <a:endParaRPr lang="zh-CN" altLang="en-US" b="1">
              <a:latin typeface="微软雅黑" panose="020B0503020204020204" charset="-122"/>
              <a:ea typeface="微软雅黑" panose="020B0503020204020204" charset="-122"/>
            </a:endParaRPr>
          </a:p>
        </p:txBody>
      </p:sp>
      <p:sp>
        <p:nvSpPr>
          <p:cNvPr id="22" name="右弧形箭头 21"/>
          <p:cNvSpPr/>
          <p:nvPr/>
        </p:nvSpPr>
        <p:spPr>
          <a:xfrm>
            <a:off x="10826750" y="1960880"/>
            <a:ext cx="454025" cy="9632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887730" y="648970"/>
            <a:ext cx="10059035" cy="7429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36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持续举办</a:t>
            </a:r>
            <a:r>
              <a:rPr lang="en-US" altLang="zh-CN" sz="36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13</a:t>
            </a:r>
            <a:r>
              <a:rPr lang="zh-CN" altLang="en-US" sz="36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年公益夏令营</a:t>
            </a:r>
            <a:r>
              <a:rPr lang="en-US" altLang="zh-CN" sz="36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a:t>
            </a:r>
            <a:r>
              <a:rPr lang="zh-CN" altLang="en-US" sz="36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rPr>
              <a:t>假期陪伴孩子成长</a:t>
            </a:r>
            <a:endParaRPr lang="zh-CN" altLang="en-US" sz="3600" b="1">
              <a:solidFill>
                <a:srgbClr val="C00000"/>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endParaRPr>
          </a:p>
        </p:txBody>
      </p:sp>
      <p:pic>
        <p:nvPicPr>
          <p:cNvPr id="10" name="图片 9" descr="5f775e4eb8faf1915ae382f0a7a17b8"/>
          <p:cNvPicPr>
            <a:picLocks noChangeAspect="1"/>
          </p:cNvPicPr>
          <p:nvPr/>
        </p:nvPicPr>
        <p:blipFill>
          <a:blip r:embed="rId1"/>
          <a:srcRect t="2942" b="-2942"/>
          <a:stretch>
            <a:fillRect/>
          </a:stretch>
        </p:blipFill>
        <p:spPr>
          <a:xfrm>
            <a:off x="735330" y="3918585"/>
            <a:ext cx="3394710" cy="1964055"/>
          </a:xfrm>
          <a:prstGeom prst="rect">
            <a:avLst/>
          </a:prstGeom>
        </p:spPr>
      </p:pic>
      <p:pic>
        <p:nvPicPr>
          <p:cNvPr id="14" name="图片 13" descr="IMG_20160712_092910"/>
          <p:cNvPicPr>
            <a:picLocks noChangeAspect="1"/>
          </p:cNvPicPr>
          <p:nvPr/>
        </p:nvPicPr>
        <p:blipFill>
          <a:blip r:embed="rId2"/>
          <a:srcRect t="2500"/>
          <a:stretch>
            <a:fillRect/>
          </a:stretch>
        </p:blipFill>
        <p:spPr>
          <a:xfrm>
            <a:off x="4478020" y="1391920"/>
            <a:ext cx="3081655" cy="2253615"/>
          </a:xfrm>
          <a:prstGeom prst="rect">
            <a:avLst/>
          </a:prstGeom>
        </p:spPr>
      </p:pic>
      <p:pic>
        <p:nvPicPr>
          <p:cNvPr id="18" name="图片 17" descr="IMG_0376"/>
          <p:cNvPicPr>
            <a:picLocks noChangeAspect="1"/>
          </p:cNvPicPr>
          <p:nvPr/>
        </p:nvPicPr>
        <p:blipFill>
          <a:blip r:embed="rId3"/>
          <a:srcRect t="-3998"/>
          <a:stretch>
            <a:fillRect/>
          </a:stretch>
        </p:blipFill>
        <p:spPr>
          <a:xfrm>
            <a:off x="885825" y="1382395"/>
            <a:ext cx="3394075" cy="2263140"/>
          </a:xfrm>
          <a:prstGeom prst="rect">
            <a:avLst/>
          </a:prstGeom>
        </p:spPr>
      </p:pic>
      <p:pic>
        <p:nvPicPr>
          <p:cNvPr id="3" name="图片 2" descr="60119786dddef0710b200ff30e1d166"/>
          <p:cNvPicPr>
            <a:picLocks noChangeAspect="1"/>
          </p:cNvPicPr>
          <p:nvPr/>
        </p:nvPicPr>
        <p:blipFill>
          <a:blip r:embed="rId4"/>
          <a:stretch>
            <a:fillRect/>
          </a:stretch>
        </p:blipFill>
        <p:spPr>
          <a:xfrm>
            <a:off x="4279900" y="3894455"/>
            <a:ext cx="3327400" cy="2085975"/>
          </a:xfrm>
          <a:prstGeom prst="rect">
            <a:avLst/>
          </a:prstGeom>
        </p:spPr>
      </p:pic>
      <p:pic>
        <p:nvPicPr>
          <p:cNvPr id="4" name="图片 3" descr="c945b313c4726f45537b4959699b693"/>
          <p:cNvPicPr>
            <a:picLocks noChangeAspect="1"/>
          </p:cNvPicPr>
          <p:nvPr/>
        </p:nvPicPr>
        <p:blipFill>
          <a:blip r:embed="rId5"/>
          <a:stretch>
            <a:fillRect/>
          </a:stretch>
        </p:blipFill>
        <p:spPr>
          <a:xfrm>
            <a:off x="7757795" y="1391920"/>
            <a:ext cx="3240000" cy="2160000"/>
          </a:xfrm>
          <a:prstGeom prst="rect">
            <a:avLst/>
          </a:prstGeom>
        </p:spPr>
      </p:pic>
      <p:pic>
        <p:nvPicPr>
          <p:cNvPr id="5" name="图片 4" descr="9bc4dbb59b108eb5f2e66317346b6e4"/>
          <p:cNvPicPr>
            <a:picLocks noChangeAspect="1"/>
          </p:cNvPicPr>
          <p:nvPr/>
        </p:nvPicPr>
        <p:blipFill>
          <a:blip r:embed="rId6"/>
          <a:stretch>
            <a:fillRect/>
          </a:stretch>
        </p:blipFill>
        <p:spPr>
          <a:xfrm>
            <a:off x="7840980" y="3850005"/>
            <a:ext cx="3156585" cy="213042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PP_MARK_KEY" val="0d606763-3214-407f-b175-bf8889e54ab5"/>
  <p:tag name="COMMONDATA" val="eyJoZGlkIjoiYTc2ZGZiNzZiNDVlOGViOWVmM2JhOTY0NGJkNjUyYzg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_rels/them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环保">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1062</Words>
  <Application>WPS 演示</Application>
  <PresentationFormat>宽屏</PresentationFormat>
  <Paragraphs>92</Paragraphs>
  <Slides>13</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13</vt:i4>
      </vt:variant>
    </vt:vector>
  </HeadingPairs>
  <TitlesOfParts>
    <vt:vector size="29" baseType="lpstr">
      <vt:lpstr>Arial</vt:lpstr>
      <vt:lpstr>宋体</vt:lpstr>
      <vt:lpstr>Wingdings</vt:lpstr>
      <vt:lpstr>Arial</vt:lpstr>
      <vt:lpstr>微软雅黑</vt:lpstr>
      <vt:lpstr>方正舒体</vt:lpstr>
      <vt:lpstr>华文行楷</vt:lpstr>
      <vt:lpstr>隶书</vt:lpstr>
      <vt:lpstr>华文隶书</vt:lpstr>
      <vt:lpstr>华文楷体</vt:lpstr>
      <vt:lpstr>Garamond</vt:lpstr>
      <vt:lpstr>Segoe Print</vt:lpstr>
      <vt:lpstr>Arial Unicode MS</vt:lpstr>
      <vt:lpstr>Calibri</vt:lpstr>
      <vt:lpstr>方正舒体</vt:lpstr>
      <vt:lpstr>环保</vt:lpstr>
      <vt:lpstr>飞跃琳琅山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伴你成长</dc:title>
  <dc:creator>刘 少芬</dc:creator>
  <cp:lastModifiedBy>Administrator</cp:lastModifiedBy>
  <cp:revision>58</cp:revision>
  <dcterms:created xsi:type="dcterms:W3CDTF">2023-03-29T07:09:00Z</dcterms:created>
  <dcterms:modified xsi:type="dcterms:W3CDTF">2023-04-11T12:02:56Z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2052-11.1.0.9021</vt:lpwstr>
  </property>
  <property fmtid="{D5CDD505-2E9C-101B-9397-08002B2CF9AE}" pid="3" name="ICV">
    <vt:lpwstr>D9EC73EBFD2240BFB352A14BDB601974</vt:lpwstr>
  </property>
</Properties>
</file>